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680325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C4C2"/>
    <a:srgbClr val="33CCFF"/>
    <a:srgbClr val="3366FF"/>
    <a:srgbClr val="0099FF"/>
    <a:srgbClr val="BABBBD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925DDE-73F9-4878-AFA3-7F76ED9C999F}" v="60" dt="2021-01-08T19:22:58.126"/>
    <p1510:client id="{3924D055-53E6-4E48-A7CD-321DBA38AC3B}" v="6" dt="2021-01-08T18:57:11.524"/>
    <p1510:client id="{56B49293-5436-304F-A2BE-45B57C8ED310}" v="165" dt="2021-01-08T19:37:37.504"/>
    <p1510:client id="{5934D284-776C-4040-915B-E8FEEAB2692E}" v="6" dt="2021-01-08T19:24:18.602"/>
    <p1510:client id="{68E7D4CF-A784-433F-9694-933C0D5DD892}" v="61" dt="2021-01-08T16:53:43.006"/>
    <p1510:client id="{7A9CCF00-B5DA-4B12-9750-2831EC0CE884}" v="915" dt="2021-01-08T17:20:44.204"/>
    <p1510:client id="{8105D0E9-9CC7-4086-9A5A-3BE2C389B761}" v="7" dt="2021-01-08T16:55:52.980"/>
    <p1510:client id="{AC0A2906-2C4A-4929-84F0-390C913B86DB}" v="160" dt="2021-01-08T18:38:42.897"/>
    <p1510:client id="{EB25415C-9154-4F43-931C-A768F78F3FD1}" v="14" dt="2021-01-08T18:11:18.128"/>
    <p1510:client id="{FDF3FA9A-8CE9-4939-959A-B7BCD67D4E78}" v="47" dt="2021-01-08T18:09:13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86364" autoAdjust="0"/>
  </p:normalViewPr>
  <p:slideViewPr>
    <p:cSldViewPr snapToGrid="0">
      <p:cViewPr varScale="1">
        <p:scale>
          <a:sx n="65" d="100"/>
          <a:sy n="65" d="100"/>
        </p:scale>
        <p:origin x="3078" y="48"/>
      </p:cViewPr>
      <p:guideLst>
        <p:guide orient="horz" pos="3168"/>
        <p:guide pos="24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providerId="Windows Live" clId="Web-{3924D055-53E6-4E48-A7CD-321DBA38AC3B}"/>
    <pc:docChg chg="modSld">
      <pc:chgData name="Guest User" userId="" providerId="Windows Live" clId="Web-{3924D055-53E6-4E48-A7CD-321DBA38AC3B}" dt="2021-01-08T18:57:10.821" v="4" actId="20577"/>
      <pc:docMkLst>
        <pc:docMk/>
      </pc:docMkLst>
      <pc:sldChg chg="modSp">
        <pc:chgData name="Guest User" userId="" providerId="Windows Live" clId="Web-{3924D055-53E6-4E48-A7CD-321DBA38AC3B}" dt="2021-01-08T18:57:06.774" v="2" actId="20577"/>
        <pc:sldMkLst>
          <pc:docMk/>
          <pc:sldMk cId="2087925069" sldId="256"/>
        </pc:sldMkLst>
        <pc:spChg chg="mod">
          <ac:chgData name="Guest User" userId="" providerId="Windows Live" clId="Web-{3924D055-53E6-4E48-A7CD-321DBA38AC3B}" dt="2021-01-08T18:57:06.774" v="2" actId="20577"/>
          <ac:spMkLst>
            <pc:docMk/>
            <pc:sldMk cId="2087925069" sldId="256"/>
            <ac:spMk id="180" creationId="{7E4A57C0-4F97-FE4D-B185-59358A75FA48}"/>
          </ac:spMkLst>
        </pc:spChg>
      </pc:sldChg>
    </pc:docChg>
  </pc:docChgLst>
  <pc:docChgLst>
    <pc:chgData name="Christopher Smellie" userId="af0a6a568bca6b26" providerId="LiveId" clId="{56B49293-5436-304F-A2BE-45B57C8ED310}"/>
    <pc:docChg chg="custSel mod modSld">
      <pc:chgData name="Christopher Smellie" userId="af0a6a568bca6b26" providerId="LiveId" clId="{56B49293-5436-304F-A2BE-45B57C8ED310}" dt="2021-01-08T19:37:37.504" v="164" actId="14100"/>
      <pc:docMkLst>
        <pc:docMk/>
      </pc:docMkLst>
      <pc:sldChg chg="addSp delSp modSp mod">
        <pc:chgData name="Christopher Smellie" userId="af0a6a568bca6b26" providerId="LiveId" clId="{56B49293-5436-304F-A2BE-45B57C8ED310}" dt="2021-01-08T19:37:37.504" v="164" actId="14100"/>
        <pc:sldMkLst>
          <pc:docMk/>
          <pc:sldMk cId="2087925069" sldId="256"/>
        </pc:sldMkLst>
        <pc:spChg chg="add mod">
          <ac:chgData name="Christopher Smellie" userId="af0a6a568bca6b26" providerId="LiveId" clId="{56B49293-5436-304F-A2BE-45B57C8ED310}" dt="2021-01-08T19:37:37.504" v="164" actId="14100"/>
          <ac:spMkLst>
            <pc:docMk/>
            <pc:sldMk cId="2087925069" sldId="256"/>
            <ac:spMk id="2" creationId="{CD2F7901-191D-7C4D-BBE7-2AA172F4AB53}"/>
          </ac:spMkLst>
        </pc:spChg>
        <pc:spChg chg="add del mod">
          <ac:chgData name="Christopher Smellie" userId="af0a6a568bca6b26" providerId="LiveId" clId="{56B49293-5436-304F-A2BE-45B57C8ED310}" dt="2021-01-08T18:42:50.419" v="65" actId="478"/>
          <ac:spMkLst>
            <pc:docMk/>
            <pc:sldMk cId="2087925069" sldId="256"/>
            <ac:spMk id="4" creationId="{30D1CB57-AC7B-D245-A0E0-FE97C1A5A439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1" creationId="{7D77DCFB-88CE-EE47-AE56-F6BCDCC91437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3" creationId="{DF0E54B7-7A02-4685-86CA-1FDCC02A8942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4" creationId="{F6EB75CD-C8AD-4CF1-9D02-CBF8EF590274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5" creationId="{CB6A985B-4A6C-48BF-9A61-96389BDC0F27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6" creationId="{02197E54-AC2A-432D-95D1-6B71A1AD6287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20" creationId="{A434300D-CDCB-4B09-82D0-5531211E0270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25" creationId="{5169C076-B0A8-41EE-8EF8-AA2A1049F474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27" creationId="{E7B48E6E-DBE0-4D59-8828-864F9B660E45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28" creationId="{C8990BA2-E3CF-4260-A1A3-E461A2380945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30" creationId="{60CB5B80-2DB7-4F8D-9833-91D815FA539B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34" creationId="{8B7C85D6-4128-4E1E-ADFC-E4D4CAA85304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36" creationId="{EB5D9A84-CEB7-4455-8935-288F1A5E8630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37" creationId="{2A348C09-4458-4601-9DC6-49CDFE68D2CD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38" creationId="{36CD761D-D3BE-4F36-9944-0729119BB2A1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39" creationId="{F80A9AD2-20C5-4F02-97A6-AF8981E928E6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42" creationId="{F299D5A5-6CD6-4C12-81FF-4953C4CE44D9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43" creationId="{1224E333-1BEF-4E62-B791-2728AD141EE1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46" creationId="{501D04FD-808E-41EE-97C6-72B71027AD95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51" creationId="{34C739F9-5D72-4EA7-9AEA-22CFBA874912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68" creationId="{503BF230-B84A-2C4B-A68D-F2077FCE64F4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70" creationId="{AEEE765F-1F49-8844-9AA0-76B18F6B6C90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71" creationId="{7CA896F1-AB0D-DF4A-8BC1-CC02D6FC0A9A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73" creationId="{643548A9-AFC7-CF45-A2D8-81E293EE1AB7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77" creationId="{8BC01B98-96F2-B641-AD81-AFF7C1C151E9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79" creationId="{B0182DCF-5BDF-5A49-8DFD-4CA8DBD0F431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84" creationId="{C85330B1-0000-C146-BE19-65B7D8125FA2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86" creationId="{47731807-0C48-45C5-8D91-CC4177E8AA11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97" creationId="{F56605CA-BCA9-4141-8BBA-CDA15E3876CE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98" creationId="{A9E8EFEA-B94C-B24A-AD93-0181F78F9375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99" creationId="{DA942D33-3987-9A4B-9B13-1557AE10D023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00" creationId="{F3999945-7CBE-8048-A060-E6A265AFE465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03" creationId="{BFC1B1AB-D462-5647-9E7A-6FA847774EE2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04" creationId="{FED12274-8D7E-5940-81E5-CEC8B02D4B37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05" creationId="{D54E28B0-1204-4E4C-9961-5C7C6784B4DE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06" creationId="{92320E23-846C-4FF5-A2D3-F8411F7B21D5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07" creationId="{BB255279-2138-E74A-9ABC-4F5B0B477022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09" creationId="{416EA240-0C95-C145-A176-C3A20FB98517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10" creationId="{AC29954B-D0D2-9D48-9325-8E6BA391201E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11" creationId="{6E7FE398-FC92-7D4B-87AA-1D135B1137CA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12" creationId="{8F43DFD7-9034-9844-911E-35B829856B84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14" creationId="{69BAD305-D97A-D446-9A5B-CB647E9B2980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17" creationId="{08DFBA19-0CA4-7A4F-98A3-AFA83AF0B0FA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18" creationId="{3AE69659-0A8A-DD40-9E6D-ECA948EF80D8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19" creationId="{94DA8E0E-FF9B-B64F-85C4-3CB3FC586001}"/>
          </ac:spMkLst>
        </pc:spChg>
        <pc:spChg chg="del">
          <ac:chgData name="Christopher Smellie" userId="af0a6a568bca6b26" providerId="LiveId" clId="{56B49293-5436-304F-A2BE-45B57C8ED310}" dt="2021-01-08T17:42:23.486" v="0" actId="478"/>
          <ac:spMkLst>
            <pc:docMk/>
            <pc:sldMk cId="2087925069" sldId="256"/>
            <ac:spMk id="120" creationId="{BFC31563-D6B3-8F4B-A9D9-A44F583F9675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21" creationId="{751F5234-39B6-C04E-AC91-B34E8F409336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23" creationId="{7A7D4B94-9768-2F4D-9504-76BB615E6773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24" creationId="{226D9F09-039A-C74D-93FB-ACC22FDA93DF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30" creationId="{B9B92DEE-0CD8-BA47-871B-17E9AF4BF274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33" creationId="{1A3EE6C3-6118-4942-879D-869C5214F130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36" creationId="{9CB08435-EAB4-4749-B4A2-0F3811A3B3B7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38" creationId="{2A533086-6AE5-764D-A1E7-933E7ED1D007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40" creationId="{7818B85F-70D5-D84B-AFA2-02B67313B843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41" creationId="{A0ED3D42-8FB5-BA43-910E-1DE092030BC6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42" creationId="{D1480400-6A51-8F4E-AA5E-49987F92E4D4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45" creationId="{6BB554E9-1006-EA4F-BCD6-36BCAB5F0385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46" creationId="{F8D3BABE-6363-6340-AC54-4A4F32D1833A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60" creationId="{131B028A-8463-9A4C-BC36-C9810D435007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61" creationId="{CBD3F75B-DC54-9C47-9EFF-C31DFAB8C439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62" creationId="{79385AF5-58FB-AB49-9B17-C6C04CB49EB8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63" creationId="{6B749DAD-A946-7E4D-A956-C859DB1DCAD1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64" creationId="{EAEE7FD8-8F93-0542-99CB-3CD13A001046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66" creationId="{5B9473AB-BC68-464C-B7B5-6432DB888F38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67" creationId="{4CAF0029-F5F1-9143-9990-BA25AC5F80F1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69" creationId="{5390BF97-B4E1-6C4A-942D-7B6C934B152C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70" creationId="{C76A9C08-C407-644D-BD47-9E7439A58B3E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71" creationId="{5D88A6E6-8B35-6145-BA06-8671F9B8F0A9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73" creationId="{068F0C93-38DA-F34D-BE19-A7602398C4F0}"/>
          </ac:spMkLst>
        </pc:spChg>
        <pc:spChg chg="mod">
          <ac:chgData name="Christopher Smellie" userId="af0a6a568bca6b26" providerId="LiveId" clId="{56B49293-5436-304F-A2BE-45B57C8ED310}" dt="2021-01-08T17:42:23.899" v="1"/>
          <ac:spMkLst>
            <pc:docMk/>
            <pc:sldMk cId="2087925069" sldId="256"/>
            <ac:spMk id="174" creationId="{8C127F9F-4E0A-8F4C-8840-CDD061FE644B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75" creationId="{D8114410-D9F9-E14C-AE53-40E74EDBF0DD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77" creationId="{03ECC813-EAF3-FD40-9708-6AF856120615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78" creationId="{E22DEFD0-9CE3-4444-AEC6-CC28F3C15BD2}"/>
          </ac:spMkLst>
        </pc:spChg>
        <pc:spChg chg="add del mod">
          <ac:chgData name="Christopher Smellie" userId="af0a6a568bca6b26" providerId="LiveId" clId="{56B49293-5436-304F-A2BE-45B57C8ED310}" dt="2021-01-08T18:38:42.572" v="2" actId="478"/>
          <ac:spMkLst>
            <pc:docMk/>
            <pc:sldMk cId="2087925069" sldId="256"/>
            <ac:spMk id="179" creationId="{C455452C-EC70-E844-8D35-4DD9FB0DCEED}"/>
          </ac:spMkLst>
        </pc:spChg>
        <pc:spChg chg="add mod">
          <ac:chgData name="Christopher Smellie" userId="af0a6a568bca6b26" providerId="LiveId" clId="{56B49293-5436-304F-A2BE-45B57C8ED310}" dt="2021-01-08T19:25:56.636" v="101" actId="20577"/>
          <ac:spMkLst>
            <pc:docMk/>
            <pc:sldMk cId="2087925069" sldId="256"/>
            <ac:spMk id="180" creationId="{7E4A57C0-4F97-FE4D-B185-59358A75FA48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81" creationId="{C2137C56-5194-7646-9961-FDAC37E93CB3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82" creationId="{BEAAC018-8AE8-8D49-ACE8-DFED8AE1FBE8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83" creationId="{E292BC99-1F5E-0647-9A10-2DC34EB721E7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84" creationId="{6E88CAF8-B5D5-444B-A504-577CC21079D1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86" creationId="{9D53C853-E086-6041-BBA1-78E5B045D53D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87" creationId="{993C91FF-C0A3-F24F-9D06-C254FAEB60B1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88" creationId="{506C6651-0DF8-EB42-AD97-FE066B3E4DD9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0" creationId="{BD83124E-D7FB-B74B-92C2-B7B0272DB095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1" creationId="{169F1478-DA41-1D4A-B9A4-B34F40F3B8C1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3" creationId="{62594C75-45F0-7A45-8B7E-B2BB9F8440C1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4" creationId="{D93377A0-DB4C-094E-A13B-71F05C56EFC4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5" creationId="{D6E41142-B485-8648-9492-0F0CF93DD2AE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6" creationId="{B3786550-CA5C-DD4E-8BCD-886C5F3C8226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7" creationId="{17B58668-DC12-2B43-8F64-8E15CBA0E2AF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8" creationId="{76E0CC12-348A-4743-AED6-FC74269FC04E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199" creationId="{82BB574A-7ACD-A341-A0BB-CD7539C737C4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01" creationId="{63EA0974-20D5-0644-88AF-1C0BA05D9A6B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02" creationId="{9AD09538-FC80-D24F-AF11-B4CC3270917B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08" creationId="{FA046D13-3BFB-BE48-97ED-4A0993438289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11" creationId="{B8CDC506-B715-D94D-96AA-C7002C4A6E85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14" creationId="{C5115F70-BCC9-D447-97B7-697D057E716A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16" creationId="{52D582BB-09D6-4041-994B-CE21211BFD5B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18" creationId="{8783EDEB-0A80-0D46-99FA-9092085B9F16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19" creationId="{3D753DF0-2CA8-5B42-A6C0-D64DE720EFFE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20" creationId="{79793245-C5C5-CD4C-9208-9AB33E600424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23" creationId="{36F6C03A-91F2-CD40-97A7-15E833395955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24" creationId="{A95DDEB1-2AAE-ED4D-A188-D90732FDEDE6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38" creationId="{B804B547-2239-2148-A043-BA2393C5DACC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39" creationId="{389D3824-C698-9B4B-8900-8DBB2B04136D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0" creationId="{5AB91EA4-0AF9-194D-B4A5-9DAAEA6DEA6B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1" creationId="{57D3542F-F25A-1E4D-A941-7BDC8FB16437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2" creationId="{8A5BD71C-2CB7-DA4E-93E6-0A92F3FEE5BD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4" creationId="{0BCCDAD2-1B86-404E-9350-9A0996E672B5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5" creationId="{60927D01-2D89-2548-911D-610D86384A42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7" creationId="{03B33C82-34EE-EA42-85E5-7CD0095DFC81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8" creationId="{DD5514AA-43CC-1045-BD9F-B858CBB92452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49" creationId="{4802AA53-629C-6641-BA10-22F51C54F282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51" creationId="{C939D797-8EEA-C542-BE32-FDB1E478475F}"/>
          </ac:spMkLst>
        </pc:spChg>
        <pc:spChg chg="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52" creationId="{6A522A64-F7E7-394B-AFAD-F8BFFEC1756F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53" creationId="{7A877B17-79B0-4147-BD9F-AD0F8B29DEB4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55" creationId="{5E4E77B3-1528-4247-8DE4-AD732E1EF062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56" creationId="{EDF4BD06-F784-7B4E-A00F-518172ED2199}"/>
          </ac:spMkLst>
        </pc:spChg>
        <pc:spChg chg="add mod">
          <ac:chgData name="Christopher Smellie" userId="af0a6a568bca6b26" providerId="LiveId" clId="{56B49293-5436-304F-A2BE-45B57C8ED310}" dt="2021-01-08T18:38:43.261" v="3"/>
          <ac:spMkLst>
            <pc:docMk/>
            <pc:sldMk cId="2087925069" sldId="256"/>
            <ac:spMk id="257" creationId="{EACA5820-65A2-AB47-8412-C0187174F478}"/>
          </ac:spMkLst>
        </pc:s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64" creationId="{F78C7902-0843-4932-B4B6-522CF3BFC9CF}"/>
          </ac:grpSpMkLst>
        </pc:gr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82" creationId="{E424D355-9E6A-43D8-90F8-73FB8AE047B3}"/>
          </ac:grpSpMkLst>
        </pc:gr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83" creationId="{B528384D-DEF2-44DF-A59D-C0017E63FD84}"/>
          </ac:grpSpMkLst>
        </pc:gr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85" creationId="{74D4CEDF-55F5-4FE4-99DD-68840CCEA540}"/>
          </ac:grpSpMkLst>
        </pc:gr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87" creationId="{27C26C68-9B0E-4CDC-B5B2-E3202F6CB9E9}"/>
          </ac:grpSpMkLst>
        </pc:gr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91" creationId="{A257E3BF-F250-AB4C-B173-B765F19D2C7B}"/>
          </ac:grpSpMkLst>
        </pc:gr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94" creationId="{BC8513AC-CA94-A04C-B86F-E91199FB8109}"/>
          </ac:grpSpMkLst>
        </pc:grpChg>
        <pc:grpChg chg="del">
          <ac:chgData name="Christopher Smellie" userId="af0a6a568bca6b26" providerId="LiveId" clId="{56B49293-5436-304F-A2BE-45B57C8ED310}" dt="2021-01-08T17:42:23.486" v="0" actId="478"/>
          <ac:grpSpMkLst>
            <pc:docMk/>
            <pc:sldMk cId="2087925069" sldId="256"/>
            <ac:grpSpMk id="113" creationId="{5D4F43A0-1D96-684A-85E2-13E03182FC85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29" creationId="{96BEB5BA-6ED5-904A-9F82-03B94504D49E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32" creationId="{99306C30-5788-2E4A-A227-01F3120F7FFA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35" creationId="{11E0B5C0-1EDE-534C-B702-C1831C1B45BD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39" creationId="{54AECEA2-C595-CC49-B3F3-DCA30032E292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44" creationId="{222041A7-13C3-C548-8248-71AB7CDE0949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65" creationId="{816E0C8F-D025-304D-8A21-46448C94F6C5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68" creationId="{F45B174A-36E8-864B-98E2-EFECF8C12144}"/>
          </ac:grpSpMkLst>
        </pc:grpChg>
        <pc:grpChg chg="add del mod">
          <ac:chgData name="Christopher Smellie" userId="af0a6a568bca6b26" providerId="LiveId" clId="{56B49293-5436-304F-A2BE-45B57C8ED310}" dt="2021-01-08T18:38:42.572" v="2" actId="478"/>
          <ac:grpSpMkLst>
            <pc:docMk/>
            <pc:sldMk cId="2087925069" sldId="256"/>
            <ac:grpSpMk id="172" creationId="{63B1E1F3-7B10-2446-B327-F42A461EFD83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07" creationId="{84DDDB4E-AE65-1945-83F0-F0F4B3ED5864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10" creationId="{12C2826C-5E9E-ED44-B5E8-DEA60417C4F1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13" creationId="{0AFE6A78-0C73-764D-AEB4-6AFF6F64E8AF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17" creationId="{E94BC0EF-3420-C54B-AFB2-FA60BF6D9AFF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22" creationId="{4F8347A3-BF25-4549-BE24-924281D73549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43" creationId="{0DF1FA81-7BE6-2D4B-9AF4-DF90D165ACA5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46" creationId="{3AF35DB1-6FAA-1F4F-9702-4C3CD1C7E881}"/>
          </ac:grpSpMkLst>
        </pc:grpChg>
        <pc:grpChg chg="add mod">
          <ac:chgData name="Christopher Smellie" userId="af0a6a568bca6b26" providerId="LiveId" clId="{56B49293-5436-304F-A2BE-45B57C8ED310}" dt="2021-01-08T18:38:43.261" v="3"/>
          <ac:grpSpMkLst>
            <pc:docMk/>
            <pc:sldMk cId="2087925069" sldId="256"/>
            <ac:grpSpMk id="250" creationId="{542C1A99-F389-2346-90B0-E60086EA29D5}"/>
          </ac:grpSpMkLst>
        </pc:grpChg>
        <pc:graphicFrameChg chg="add del mod">
          <ac:chgData name="Christopher Smellie" userId="af0a6a568bca6b26" providerId="LiveId" clId="{56B49293-5436-304F-A2BE-45B57C8ED310}" dt="2021-01-08T18:38:42.572" v="2" actId="478"/>
          <ac:graphicFrameMkLst>
            <pc:docMk/>
            <pc:sldMk cId="2087925069" sldId="256"/>
            <ac:graphicFrameMk id="125" creationId="{9CF4A7C5-D866-324D-B023-3F52787FDB98}"/>
          </ac:graphicFrameMkLst>
        </pc:graphicFrameChg>
        <pc:graphicFrameChg chg="add mod">
          <ac:chgData name="Christopher Smellie" userId="af0a6a568bca6b26" providerId="LiveId" clId="{56B49293-5436-304F-A2BE-45B57C8ED310}" dt="2021-01-08T18:38:43.261" v="3"/>
          <ac:graphicFrameMkLst>
            <pc:docMk/>
            <pc:sldMk cId="2087925069" sldId="256"/>
            <ac:graphicFrameMk id="203" creationId="{52D4D0F9-7A03-E949-99E9-7E1A61CD5C8A}"/>
          </ac:graphicFrameMkLst>
        </pc:graphicFrameChg>
        <pc:picChg chg="del">
          <ac:chgData name="Christopher Smellie" userId="af0a6a568bca6b26" providerId="LiveId" clId="{56B49293-5436-304F-A2BE-45B57C8ED310}" dt="2021-01-08T17:42:23.486" v="0" actId="478"/>
          <ac:picMkLst>
            <pc:docMk/>
            <pc:sldMk cId="2087925069" sldId="256"/>
            <ac:picMk id="2" creationId="{499C49B5-3ACA-4435-8374-66482B20B7B5}"/>
          </ac:picMkLst>
        </pc:picChg>
        <pc:picChg chg="del">
          <ac:chgData name="Christopher Smellie" userId="af0a6a568bca6b26" providerId="LiveId" clId="{56B49293-5436-304F-A2BE-45B57C8ED310}" dt="2021-01-08T17:42:23.486" v="0" actId="478"/>
          <ac:picMkLst>
            <pc:docMk/>
            <pc:sldMk cId="2087925069" sldId="256"/>
            <ac:picMk id="3" creationId="{0C141C52-FD5B-4E8E-9B21-427A7500204B}"/>
          </ac:picMkLst>
        </pc:picChg>
        <pc:picChg chg="mod">
          <ac:chgData name="Christopher Smellie" userId="af0a6a568bca6b26" providerId="LiveId" clId="{56B49293-5436-304F-A2BE-45B57C8ED310}" dt="2021-01-08T17:42:23.899" v="1"/>
          <ac:picMkLst>
            <pc:docMk/>
            <pc:sldMk cId="2087925069" sldId="256"/>
            <ac:picMk id="131" creationId="{3F587B50-73E7-8349-9D99-BAF46ABA94EB}"/>
          </ac:picMkLst>
        </pc:picChg>
        <pc:picChg chg="mod">
          <ac:chgData name="Christopher Smellie" userId="af0a6a568bca6b26" providerId="LiveId" clId="{56B49293-5436-304F-A2BE-45B57C8ED310}" dt="2021-01-08T17:42:23.899" v="1"/>
          <ac:picMkLst>
            <pc:docMk/>
            <pc:sldMk cId="2087925069" sldId="256"/>
            <ac:picMk id="134" creationId="{8157B81E-9D14-A340-9448-F59A8125D621}"/>
          </ac:picMkLst>
        </pc:picChg>
        <pc:picChg chg="mod">
          <ac:chgData name="Christopher Smellie" userId="af0a6a568bca6b26" providerId="LiveId" clId="{56B49293-5436-304F-A2BE-45B57C8ED310}" dt="2021-01-08T17:42:23.899" v="1"/>
          <ac:picMkLst>
            <pc:docMk/>
            <pc:sldMk cId="2087925069" sldId="256"/>
            <ac:picMk id="137" creationId="{85CD0482-7C15-E340-BE9B-F7561BAF3D58}"/>
          </ac:picMkLst>
        </pc:picChg>
        <pc:picChg chg="add del mod">
          <ac:chgData name="Christopher Smellie" userId="af0a6a568bca6b26" providerId="LiveId" clId="{56B49293-5436-304F-A2BE-45B57C8ED310}" dt="2021-01-08T18:38:42.572" v="2" actId="478"/>
          <ac:picMkLst>
            <pc:docMk/>
            <pc:sldMk cId="2087925069" sldId="256"/>
            <ac:picMk id="143" creationId="{BC9FA86B-A42C-C440-9536-85366719FFB1}"/>
          </ac:picMkLst>
        </pc:picChg>
        <pc:picChg chg="add del mod">
          <ac:chgData name="Christopher Smellie" userId="af0a6a568bca6b26" providerId="LiveId" clId="{56B49293-5436-304F-A2BE-45B57C8ED310}" dt="2021-01-08T18:38:42.572" v="2" actId="478"/>
          <ac:picMkLst>
            <pc:docMk/>
            <pc:sldMk cId="2087925069" sldId="256"/>
            <ac:picMk id="176" creationId="{432D5483-64FD-2E49-BD3D-72FE6471B141}"/>
          </ac:picMkLst>
        </pc:picChg>
        <pc:picChg chg="mod">
          <ac:chgData name="Christopher Smellie" userId="af0a6a568bca6b26" providerId="LiveId" clId="{56B49293-5436-304F-A2BE-45B57C8ED310}" dt="2021-01-08T18:38:43.261" v="3"/>
          <ac:picMkLst>
            <pc:docMk/>
            <pc:sldMk cId="2087925069" sldId="256"/>
            <ac:picMk id="209" creationId="{18A67B19-A35A-2047-B382-9B7C209D929E}"/>
          </ac:picMkLst>
        </pc:picChg>
        <pc:picChg chg="mod">
          <ac:chgData name="Christopher Smellie" userId="af0a6a568bca6b26" providerId="LiveId" clId="{56B49293-5436-304F-A2BE-45B57C8ED310}" dt="2021-01-08T18:38:43.261" v="3"/>
          <ac:picMkLst>
            <pc:docMk/>
            <pc:sldMk cId="2087925069" sldId="256"/>
            <ac:picMk id="212" creationId="{BFA7F145-B023-8846-B9BC-9F394C2A4CAE}"/>
          </ac:picMkLst>
        </pc:picChg>
        <pc:picChg chg="mod">
          <ac:chgData name="Christopher Smellie" userId="af0a6a568bca6b26" providerId="LiveId" clId="{56B49293-5436-304F-A2BE-45B57C8ED310}" dt="2021-01-08T18:38:43.261" v="3"/>
          <ac:picMkLst>
            <pc:docMk/>
            <pc:sldMk cId="2087925069" sldId="256"/>
            <ac:picMk id="215" creationId="{808D1DE3-B3E2-2E4B-BE79-E0ED7C8B4BBE}"/>
          </ac:picMkLst>
        </pc:picChg>
        <pc:picChg chg="add mod">
          <ac:chgData name="Christopher Smellie" userId="af0a6a568bca6b26" providerId="LiveId" clId="{56B49293-5436-304F-A2BE-45B57C8ED310}" dt="2021-01-08T18:38:43.261" v="3"/>
          <ac:picMkLst>
            <pc:docMk/>
            <pc:sldMk cId="2087925069" sldId="256"/>
            <ac:picMk id="221" creationId="{74719947-DE32-1C4F-88F6-D230892741B6}"/>
          </ac:picMkLst>
        </pc:picChg>
        <pc:picChg chg="add mod">
          <ac:chgData name="Christopher Smellie" userId="af0a6a568bca6b26" providerId="LiveId" clId="{56B49293-5436-304F-A2BE-45B57C8ED310}" dt="2021-01-08T18:38:43.261" v="3"/>
          <ac:picMkLst>
            <pc:docMk/>
            <pc:sldMk cId="2087925069" sldId="256"/>
            <ac:picMk id="254" creationId="{8FE426C9-D8AD-0A4D-8098-47D4FF003D27}"/>
          </ac:picMkLst>
        </pc:pic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8" creationId="{F355CDE5-6423-FC42-96A1-CCD031AF15E0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21" creationId="{238EB85D-7B2B-44A2-A135-56067516580A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29" creationId="{8B2F9B30-0E59-4590-AC60-79D5C292F725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35" creationId="{CDD53D36-368B-4CF3-91BA-FD65129D974A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47" creationId="{F89A1E76-4093-4F2C-A046-675D93ADEEA2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67" creationId="{6C7F53DA-C8F6-4A01-97E1-6114D0C07435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69" creationId="{A3A25D60-38C6-478F-B8EA-B0B44E1745AB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72" creationId="{A2663EE8-1A1E-4E83-8012-C901CAD7B4F3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90" creationId="{59245723-F9F9-1D4F-A630-CC64B4515A21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01" creationId="{058C6297-6C94-9C49-87A3-0B55BA472FCF}"/>
          </ac:cxnSpMkLst>
        </pc:cxnChg>
        <pc:cxnChg chg="del">
          <ac:chgData name="Christopher Smellie" userId="af0a6a568bca6b26" providerId="LiveId" clId="{56B49293-5436-304F-A2BE-45B57C8ED310}" dt="2021-01-08T17:42:23.486" v="0" actId="478"/>
          <ac:cxnSpMkLst>
            <pc:docMk/>
            <pc:sldMk cId="2087925069" sldId="256"/>
            <ac:cxnSpMk id="102" creationId="{E72DEB75-5F6F-478E-B748-E71C8CA82463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08" creationId="{0BBFB746-BF85-8C4B-A4C2-592C77B7B54E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22" creationId="{3497DF7D-3E0A-7E41-B99D-9579AB505840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26" creationId="{E2522E42-DB97-664D-A717-1CCFC6525C2E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27" creationId="{EDDCF214-DADC-A040-88C4-85CA2BF8C9DD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28" creationId="{55653071-3239-BD45-AA71-7AD3E105C070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47" creationId="{3A90487E-83B8-4543-B573-6B5D57A6F259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48" creationId="{C3DE0216-2062-044C-B1C1-7205B3781B88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49" creationId="{2DCCDED9-C8D3-D84D-8819-87AC67409BFA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0" creationId="{794EE610-FFF9-B742-843A-65ACF22276B9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1" creationId="{0017076B-1C7B-934F-BC53-79C0B102EB19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2" creationId="{1C167CAF-33F8-9949-924F-A476AE83FBC7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3" creationId="{EDDCD4E9-5FDA-FE49-AE5E-FBCAFD14F58E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4" creationId="{DF173A49-9589-B148-BF50-6A52D8317108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5" creationId="{8E2921DE-1A05-2049-8E3B-6C3742E069B0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6" creationId="{5B9C1066-9EA5-8544-8629-45C4E342CC01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7" creationId="{2472D831-B2A6-0C46-A186-2206DA11830B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8" creationId="{9356B239-40C8-A747-AD72-B1EBCAE3077D}"/>
          </ac:cxnSpMkLst>
        </pc:cxnChg>
        <pc:cxnChg chg="add del mod">
          <ac:chgData name="Christopher Smellie" userId="af0a6a568bca6b26" providerId="LiveId" clId="{56B49293-5436-304F-A2BE-45B57C8ED310}" dt="2021-01-08T18:38:42.572" v="2" actId="478"/>
          <ac:cxnSpMkLst>
            <pc:docMk/>
            <pc:sldMk cId="2087925069" sldId="256"/>
            <ac:cxnSpMk id="159" creationId="{19C55EA6-4F0C-E94F-8BE3-CFB4B43FD778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185" creationId="{27ECF8C7-8A6F-AC41-85A2-257FE80A54B3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189" creationId="{1DEA41D0-4AB6-4E44-85E3-AAE4EA172D58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192" creationId="{C6E0C603-CA04-8148-989C-027D7BE0504F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00" creationId="{588FDD16-A7A7-6D42-89BA-37A7C983DC6E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04" creationId="{8660D3BF-ADF8-134D-9A8F-D1152C274FFD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05" creationId="{C6CB9506-0FA6-A842-B891-9D5AF3DC148F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06" creationId="{70D1D318-DE40-6049-B29D-06F26DAEB947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25" creationId="{F2CDFD21-4DA3-C946-B1C8-E3D7E1DA76C4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26" creationId="{E6CD9159-BF20-DE41-B6E3-D7EE421CF4A7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27" creationId="{0A1AC7FF-D4C1-9E44-9099-9D9E77A8789A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28" creationId="{B7A94D47-8C56-E742-A14B-C41581C51549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29" creationId="{CEDC614B-86BF-E64F-B57D-56D56BF68DBD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0" creationId="{B16B94EC-50A3-4D44-B54D-3F0124789FCF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1" creationId="{3294E5C5-8F20-A445-8DF2-FD8D980EC9E4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2" creationId="{BE74E882-3411-E046-83B7-8C7B74F229FE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3" creationId="{4A611815-1ECF-2C49-9614-7AFABA12A2A6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4" creationId="{A8EFCA8D-B647-8D49-A007-1F504EE04719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5" creationId="{D3DD5378-ABD5-CF42-A41B-0FEC3F7BE3A1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6" creationId="{66852918-2289-AD43-8528-3C474AC60018}"/>
          </ac:cxnSpMkLst>
        </pc:cxnChg>
        <pc:cxnChg chg="add mod">
          <ac:chgData name="Christopher Smellie" userId="af0a6a568bca6b26" providerId="LiveId" clId="{56B49293-5436-304F-A2BE-45B57C8ED310}" dt="2021-01-08T18:38:43.261" v="3"/>
          <ac:cxnSpMkLst>
            <pc:docMk/>
            <pc:sldMk cId="2087925069" sldId="256"/>
            <ac:cxnSpMk id="237" creationId="{5FF00B2E-7073-E545-B61E-D395C72E009B}"/>
          </ac:cxnSpMkLst>
        </pc:cxnChg>
      </pc:sldChg>
    </pc:docChg>
  </pc:docChgLst>
  <pc:docChgLst>
    <pc:chgData name="Guest User" providerId="Windows Live" clId="Web-{0B925DDE-73F9-4878-AFA3-7F76ED9C999F}"/>
    <pc:docChg chg="modSld">
      <pc:chgData name="Guest User" userId="" providerId="Windows Live" clId="Web-{0B925DDE-73F9-4878-AFA3-7F76ED9C999F}" dt="2021-01-08T19:22:58.126" v="57"/>
      <pc:docMkLst>
        <pc:docMk/>
      </pc:docMkLst>
      <pc:sldChg chg="addSp delSp modSp">
        <pc:chgData name="Guest User" userId="" providerId="Windows Live" clId="Web-{0B925DDE-73F9-4878-AFA3-7F76ED9C999F}" dt="2021-01-08T19:22:58.126" v="57"/>
        <pc:sldMkLst>
          <pc:docMk/>
          <pc:sldMk cId="2087925069" sldId="256"/>
        </pc:sldMkLst>
        <pc:spChg chg="mod">
          <ac:chgData name="Guest User" userId="" providerId="Windows Live" clId="Web-{0B925DDE-73F9-4878-AFA3-7F76ED9C999F}" dt="2021-01-08T19:21:54.421" v="52" actId="20577"/>
          <ac:spMkLst>
            <pc:docMk/>
            <pc:sldMk cId="2087925069" sldId="256"/>
            <ac:spMk id="180" creationId="{7E4A57C0-4F97-FE4D-B185-59358A75FA48}"/>
          </ac:spMkLst>
        </pc:spChg>
        <pc:picChg chg="add del mod">
          <ac:chgData name="Guest User" userId="" providerId="Windows Live" clId="Web-{0B925DDE-73F9-4878-AFA3-7F76ED9C999F}" dt="2021-01-08T19:22:58.126" v="57"/>
          <ac:picMkLst>
            <pc:docMk/>
            <pc:sldMk cId="2087925069" sldId="256"/>
            <ac:picMk id="2" creationId="{49C97942-1D7D-44E9-8864-B9B9E88B6B5E}"/>
          </ac:picMkLst>
        </pc:picChg>
        <pc:picChg chg="mod">
          <ac:chgData name="Guest User" userId="" providerId="Windows Live" clId="Web-{0B925DDE-73F9-4878-AFA3-7F76ED9C999F}" dt="2021-01-08T16:53:14.622" v="0"/>
          <ac:picMkLst>
            <pc:docMk/>
            <pc:sldMk cId="2087925069" sldId="256"/>
            <ac:picMk id="5" creationId="{6DC08C32-406C-48C8-BAE5-A83D62AA378A}"/>
          </ac:picMkLst>
        </pc:picChg>
      </pc:sldChg>
    </pc:docChg>
  </pc:docChgLst>
  <pc:docChgLst>
    <pc:chgData name="Walker Smith" userId="fd0c717accf69cec" providerId="Windows Live" clId="Web-{68E7D4CF-A784-433F-9694-933C0D5DD892}"/>
    <pc:docChg chg="addSld modSld">
      <pc:chgData name="Walker Smith" userId="fd0c717accf69cec" providerId="Windows Live" clId="Web-{68E7D4CF-A784-433F-9694-933C0D5DD892}" dt="2021-01-08T16:53:43.006" v="58"/>
      <pc:docMkLst>
        <pc:docMk/>
      </pc:docMkLst>
      <pc:sldChg chg="addSp delSp modSp">
        <pc:chgData name="Walker Smith" userId="fd0c717accf69cec" providerId="Windows Live" clId="Web-{68E7D4CF-A784-433F-9694-933C0D5DD892}" dt="2021-01-08T16:53:43.006" v="58"/>
        <pc:sldMkLst>
          <pc:docMk/>
          <pc:sldMk cId="2087925069" sldId="256"/>
        </pc:sldMkLst>
        <pc:spChg chg="add del">
          <ac:chgData name="Walker Smith" userId="fd0c717accf69cec" providerId="Windows Live" clId="Web-{68E7D4CF-A784-433F-9694-933C0D5DD892}" dt="2021-01-08T16:49:10.521" v="35"/>
          <ac:spMkLst>
            <pc:docMk/>
            <pc:sldMk cId="2087925069" sldId="256"/>
            <ac:spMk id="4" creationId="{CA9DA518-264B-4A4E-B9FB-FC407B936F88}"/>
          </ac:spMkLst>
        </pc:spChg>
        <pc:spChg chg="del">
          <ac:chgData name="Walker Smith" userId="fd0c717accf69cec" providerId="Windows Live" clId="Web-{68E7D4CF-A784-433F-9694-933C0D5DD892}" dt="2021-01-08T16:47:02.333" v="12"/>
          <ac:spMkLst>
            <pc:docMk/>
            <pc:sldMk cId="2087925069" sldId="256"/>
            <ac:spMk id="58" creationId="{9D25A2F5-F496-4793-ACD1-1CEC4A703DF3}"/>
          </ac:spMkLst>
        </pc:spChg>
        <pc:spChg chg="add del">
          <ac:chgData name="Walker Smith" userId="fd0c717accf69cec" providerId="Windows Live" clId="Web-{68E7D4CF-A784-433F-9694-933C0D5DD892}" dt="2021-01-08T16:53:43.006" v="58"/>
          <ac:spMkLst>
            <pc:docMk/>
            <pc:sldMk cId="2087925069" sldId="256"/>
            <ac:spMk id="120" creationId="{BFC31563-D6B3-8F4B-A9D9-A44F583F9675}"/>
          </ac:spMkLst>
        </pc:spChg>
        <pc:spChg chg="del">
          <ac:chgData name="Walker Smith" userId="fd0c717accf69cec" providerId="Windows Live" clId="Web-{68E7D4CF-A784-433F-9694-933C0D5DD892}" dt="2021-01-08T16:51:41.177" v="46"/>
          <ac:spMkLst>
            <pc:docMk/>
            <pc:sldMk cId="2087925069" sldId="256"/>
            <ac:spMk id="122" creationId="{9D180E64-E70A-834E-848B-012255287089}"/>
          </ac:spMkLst>
        </pc:spChg>
        <pc:graphicFrameChg chg="add del">
          <ac:chgData name="Walker Smith" userId="fd0c717accf69cec" providerId="Windows Live" clId="Web-{68E7D4CF-A784-433F-9694-933C0D5DD892}" dt="2021-01-08T16:47:02.317" v="11"/>
          <ac:graphicFrameMkLst>
            <pc:docMk/>
            <pc:sldMk cId="2087925069" sldId="256"/>
            <ac:graphicFrameMk id="63" creationId="{34886D66-B335-41D9-81FB-C9B40B8AE739}"/>
          </ac:graphicFrameMkLst>
        </pc:graphicFrameChg>
        <pc:picChg chg="add del mod">
          <ac:chgData name="Walker Smith" userId="fd0c717accf69cec" providerId="Windows Live" clId="Web-{68E7D4CF-A784-433F-9694-933C0D5DD892}" dt="2021-01-08T16:51:38.724" v="45"/>
          <ac:picMkLst>
            <pc:docMk/>
            <pc:sldMk cId="2087925069" sldId="256"/>
            <ac:picMk id="2" creationId="{9E3BA725-70AD-4535-898A-3DF161CF9C74}"/>
          </ac:picMkLst>
        </pc:picChg>
        <pc:picChg chg="add del mod">
          <ac:chgData name="Walker Smith" userId="fd0c717accf69cec" providerId="Windows Live" clId="Web-{68E7D4CF-A784-433F-9694-933C0D5DD892}" dt="2021-01-08T16:53:40.053" v="57"/>
          <ac:picMkLst>
            <pc:docMk/>
            <pc:sldMk cId="2087925069" sldId="256"/>
            <ac:picMk id="5" creationId="{6DC08C32-406C-48C8-BAE5-A83D62AA378A}"/>
          </ac:picMkLst>
        </pc:picChg>
        <pc:cxnChg chg="del">
          <ac:chgData name="Walker Smith" userId="fd0c717accf69cec" providerId="Windows Live" clId="Web-{68E7D4CF-A784-433F-9694-933C0D5DD892}" dt="2021-01-08T16:47:23.786" v="19"/>
          <ac:cxnSpMkLst>
            <pc:docMk/>
            <pc:sldMk cId="2087925069" sldId="256"/>
            <ac:cxnSpMk id="17" creationId="{36F37FA3-965C-4A20-BFFB-0EE484169388}"/>
          </ac:cxnSpMkLst>
        </pc:cxnChg>
        <pc:cxnChg chg="del">
          <ac:chgData name="Walker Smith" userId="fd0c717accf69cec" providerId="Windows Live" clId="Web-{68E7D4CF-A784-433F-9694-933C0D5DD892}" dt="2021-01-08T16:47:02.317" v="10"/>
          <ac:cxnSpMkLst>
            <pc:docMk/>
            <pc:sldMk cId="2087925069" sldId="256"/>
            <ac:cxnSpMk id="103" creationId="{73A12CD5-9F51-48A0-8648-5F29F56ED49F}"/>
          </ac:cxnSpMkLst>
        </pc:cxnChg>
        <pc:cxnChg chg="del">
          <ac:chgData name="Walker Smith" userId="fd0c717accf69cec" providerId="Windows Live" clId="Web-{68E7D4CF-A784-433F-9694-933C0D5DD892}" dt="2021-01-08T16:47:23.786" v="18"/>
          <ac:cxnSpMkLst>
            <pc:docMk/>
            <pc:sldMk cId="2087925069" sldId="256"/>
            <ac:cxnSpMk id="107" creationId="{62A90E65-D924-4A5C-97B8-3845585ED4AD}"/>
          </ac:cxnSpMkLst>
        </pc:cxnChg>
        <pc:cxnChg chg="del">
          <ac:chgData name="Walker Smith" userId="fd0c717accf69cec" providerId="Windows Live" clId="Web-{68E7D4CF-A784-433F-9694-933C0D5DD892}" dt="2021-01-08T16:47:23.786" v="17"/>
          <ac:cxnSpMkLst>
            <pc:docMk/>
            <pc:sldMk cId="2087925069" sldId="256"/>
            <ac:cxnSpMk id="108" creationId="{B8DA89DC-99F0-4E28-AF8F-9E8B5EA3481F}"/>
          </ac:cxnSpMkLst>
        </pc:cxnChg>
        <pc:cxnChg chg="del mod">
          <ac:chgData name="Walker Smith" userId="fd0c717accf69cec" providerId="Windows Live" clId="Web-{68E7D4CF-A784-433F-9694-933C0D5DD892}" dt="2021-01-08T16:47:31.411" v="23"/>
          <ac:cxnSpMkLst>
            <pc:docMk/>
            <pc:sldMk cId="2087925069" sldId="256"/>
            <ac:cxnSpMk id="109" creationId="{4EA49FEA-4C9F-412D-BFFA-EF244FA41525}"/>
          </ac:cxnSpMkLst>
        </pc:cxnChg>
        <pc:cxnChg chg="del mod">
          <ac:chgData name="Walker Smith" userId="fd0c717accf69cec" providerId="Windows Live" clId="Web-{68E7D4CF-A784-433F-9694-933C0D5DD892}" dt="2021-01-08T16:47:31.411" v="22"/>
          <ac:cxnSpMkLst>
            <pc:docMk/>
            <pc:sldMk cId="2087925069" sldId="256"/>
            <ac:cxnSpMk id="110" creationId="{62659840-0977-4E94-994D-79F86B811FD0}"/>
          </ac:cxnSpMkLst>
        </pc:cxnChg>
        <pc:cxnChg chg="del">
          <ac:chgData name="Walker Smith" userId="fd0c717accf69cec" providerId="Windows Live" clId="Web-{68E7D4CF-A784-433F-9694-933C0D5DD892}" dt="2021-01-08T16:47:23.786" v="16"/>
          <ac:cxnSpMkLst>
            <pc:docMk/>
            <pc:sldMk cId="2087925069" sldId="256"/>
            <ac:cxnSpMk id="111" creationId="{52905E7A-B7D8-470E-A6B2-48633C4A017C}"/>
          </ac:cxnSpMkLst>
        </pc:cxnChg>
        <pc:cxnChg chg="del">
          <ac:chgData name="Walker Smith" userId="fd0c717accf69cec" providerId="Windows Live" clId="Web-{68E7D4CF-A784-433F-9694-933C0D5DD892}" dt="2021-01-08T16:47:23.770" v="15"/>
          <ac:cxnSpMkLst>
            <pc:docMk/>
            <pc:sldMk cId="2087925069" sldId="256"/>
            <ac:cxnSpMk id="112" creationId="{50F2FDA5-455F-4681-A780-EA66636B8724}"/>
          </ac:cxnSpMkLst>
        </pc:cxnChg>
        <pc:cxnChg chg="del">
          <ac:chgData name="Walker Smith" userId="fd0c717accf69cec" providerId="Windows Live" clId="Web-{68E7D4CF-A784-433F-9694-933C0D5DD892}" dt="2021-01-08T16:47:02.317" v="9"/>
          <ac:cxnSpMkLst>
            <pc:docMk/>
            <pc:sldMk cId="2087925069" sldId="256"/>
            <ac:cxnSpMk id="114" creationId="{B7702716-92BD-4882-8E8F-57A284877ADD}"/>
          </ac:cxnSpMkLst>
        </pc:cxnChg>
        <pc:cxnChg chg="del">
          <ac:chgData name="Walker Smith" userId="fd0c717accf69cec" providerId="Windows Live" clId="Web-{68E7D4CF-A784-433F-9694-933C0D5DD892}" dt="2021-01-08T16:47:23.770" v="14"/>
          <ac:cxnSpMkLst>
            <pc:docMk/>
            <pc:sldMk cId="2087925069" sldId="256"/>
            <ac:cxnSpMk id="119" creationId="{1F3C9597-6681-4710-88F5-DD128B3FF64E}"/>
          </ac:cxnSpMkLst>
        </pc:cxnChg>
        <pc:cxnChg chg="del">
          <ac:chgData name="Walker Smith" userId="fd0c717accf69cec" providerId="Windows Live" clId="Web-{68E7D4CF-A784-433F-9694-933C0D5DD892}" dt="2021-01-08T16:47:34.895" v="24"/>
          <ac:cxnSpMkLst>
            <pc:docMk/>
            <pc:sldMk cId="2087925069" sldId="256"/>
            <ac:cxnSpMk id="121" creationId="{9D03D957-508C-493A-881B-FDA588F43D4D}"/>
          </ac:cxnSpMkLst>
        </pc:cxnChg>
      </pc:sldChg>
      <pc:sldChg chg="addSp delSp modSp new">
        <pc:chgData name="Walker Smith" userId="fd0c717accf69cec" providerId="Windows Live" clId="Web-{68E7D4CF-A784-433F-9694-933C0D5DD892}" dt="2021-01-08T16:47:04.192" v="13"/>
        <pc:sldMkLst>
          <pc:docMk/>
          <pc:sldMk cId="2165285421" sldId="257"/>
        </pc:sldMkLst>
        <pc:spChg chg="del">
          <ac:chgData name="Walker Smith" userId="fd0c717accf69cec" providerId="Windows Live" clId="Web-{68E7D4CF-A784-433F-9694-933C0D5DD892}" dt="2021-01-08T16:46:42.786" v="7"/>
          <ac:spMkLst>
            <pc:docMk/>
            <pc:sldMk cId="2165285421" sldId="257"/>
            <ac:spMk id="2" creationId="{7B55A9EA-2B54-455F-A599-2607B2AD6232}"/>
          </ac:spMkLst>
        </pc:spChg>
        <pc:spChg chg="del mod">
          <ac:chgData name="Walker Smith" userId="fd0c717accf69cec" providerId="Windows Live" clId="Web-{68E7D4CF-A784-433F-9694-933C0D5DD892}" dt="2021-01-08T16:46:46.427" v="8"/>
          <ac:spMkLst>
            <pc:docMk/>
            <pc:sldMk cId="2165285421" sldId="257"/>
            <ac:spMk id="3" creationId="{9E8FC798-FBAD-4257-8574-3D0CCC693855}"/>
          </ac:spMkLst>
        </pc:spChg>
        <pc:spChg chg="add">
          <ac:chgData name="Walker Smith" userId="fd0c717accf69cec" providerId="Windows Live" clId="Web-{68E7D4CF-A784-433F-9694-933C0D5DD892}" dt="2021-01-08T16:47:04.192" v="13"/>
          <ac:spMkLst>
            <pc:docMk/>
            <pc:sldMk cId="2165285421" sldId="257"/>
            <ac:spMk id="4" creationId="{8363C6BA-7CA8-49C8-BAF1-53785BA4F6AA}"/>
          </ac:spMkLst>
        </pc:spChg>
        <pc:graphicFrameChg chg="add">
          <ac:chgData name="Walker Smith" userId="fd0c717accf69cec" providerId="Windows Live" clId="Web-{68E7D4CF-A784-433F-9694-933C0D5DD892}" dt="2021-01-08T16:47:04.192" v="13"/>
          <ac:graphicFrameMkLst>
            <pc:docMk/>
            <pc:sldMk cId="2165285421" sldId="257"/>
            <ac:graphicFrameMk id="5" creationId="{7180114D-3AD3-4850-8746-233637E37E89}"/>
          </ac:graphicFrameMkLst>
        </pc:graphicFrameChg>
        <pc:cxnChg chg="add">
          <ac:chgData name="Walker Smith" userId="fd0c717accf69cec" providerId="Windows Live" clId="Web-{68E7D4CF-A784-433F-9694-933C0D5DD892}" dt="2021-01-08T16:47:04.192" v="13"/>
          <ac:cxnSpMkLst>
            <pc:docMk/>
            <pc:sldMk cId="2165285421" sldId="257"/>
            <ac:cxnSpMk id="6" creationId="{50A15FDA-42BE-44D8-B2B9-E5E29AC12A31}"/>
          </ac:cxnSpMkLst>
        </pc:cxnChg>
        <pc:cxnChg chg="add">
          <ac:chgData name="Walker Smith" userId="fd0c717accf69cec" providerId="Windows Live" clId="Web-{68E7D4CF-A784-433F-9694-933C0D5DD892}" dt="2021-01-08T16:47:04.192" v="13"/>
          <ac:cxnSpMkLst>
            <pc:docMk/>
            <pc:sldMk cId="2165285421" sldId="257"/>
            <ac:cxnSpMk id="7" creationId="{668EE2A1-E301-4947-B356-96B91924743E}"/>
          </ac:cxnSpMkLst>
        </pc:cxnChg>
      </pc:sldChg>
    </pc:docChg>
  </pc:docChgLst>
  <pc:docChgLst>
    <pc:chgData name="Guest User" providerId="Windows Live" clId="Web-{EB25415C-9154-4F43-931C-A768F78F3FD1}"/>
    <pc:docChg chg="modSld">
      <pc:chgData name="Guest User" userId="" providerId="Windows Live" clId="Web-{EB25415C-9154-4F43-931C-A768F78F3FD1}" dt="2021-01-08T18:11:16.644" v="12" actId="20577"/>
      <pc:docMkLst>
        <pc:docMk/>
      </pc:docMkLst>
      <pc:sldChg chg="modSp">
        <pc:chgData name="Guest User" userId="" providerId="Windows Live" clId="Web-{EB25415C-9154-4F43-931C-A768F78F3FD1}" dt="2021-01-08T18:11:16.066" v="10" actId="20577"/>
        <pc:sldMkLst>
          <pc:docMk/>
          <pc:sldMk cId="2087925069" sldId="256"/>
        </pc:sldMkLst>
        <pc:spChg chg="mod">
          <ac:chgData name="Guest User" userId="" providerId="Windows Live" clId="Web-{EB25415C-9154-4F43-931C-A768F78F3FD1}" dt="2021-01-08T18:11:16.066" v="10" actId="20577"/>
          <ac:spMkLst>
            <pc:docMk/>
            <pc:sldMk cId="2087925069" sldId="256"/>
            <ac:spMk id="68" creationId="{503BF230-B84A-2C4B-A68D-F2077FCE64F4}"/>
          </ac:spMkLst>
        </pc:spChg>
      </pc:sldChg>
    </pc:docChg>
  </pc:docChgLst>
  <pc:docChgLst>
    <pc:chgData name="Guest User" providerId="Windows Live" clId="Web-{FDF3FA9A-8CE9-4939-959A-B7BCD67D4E78}"/>
    <pc:docChg chg="modSld">
      <pc:chgData name="Guest User" userId="" providerId="Windows Live" clId="Web-{FDF3FA9A-8CE9-4939-959A-B7BCD67D4E78}" dt="2021-01-08T18:09:13.275" v="45" actId="20577"/>
      <pc:docMkLst>
        <pc:docMk/>
      </pc:docMkLst>
      <pc:sldChg chg="modSp">
        <pc:chgData name="Guest User" userId="" providerId="Windows Live" clId="Web-{FDF3FA9A-8CE9-4939-959A-B7BCD67D4E78}" dt="2021-01-08T18:09:13.275" v="45" actId="20577"/>
        <pc:sldMkLst>
          <pc:docMk/>
          <pc:sldMk cId="2087925069" sldId="256"/>
        </pc:sldMkLst>
        <pc:spChg chg="mod">
          <ac:chgData name="Guest User" userId="" providerId="Windows Live" clId="Web-{FDF3FA9A-8CE9-4939-959A-B7BCD67D4E78}" dt="2021-01-08T18:09:13.275" v="45" actId="20577"/>
          <ac:spMkLst>
            <pc:docMk/>
            <pc:sldMk cId="2087925069" sldId="256"/>
            <ac:spMk id="68" creationId="{503BF230-B84A-2C4B-A68D-F2077FCE64F4}"/>
          </ac:spMkLst>
        </pc:spChg>
      </pc:sldChg>
    </pc:docChg>
  </pc:docChgLst>
  <pc:docChgLst>
    <pc:chgData name="Walker Smith" userId="fd0c717accf69cec" providerId="Windows Live" clId="Web-{8105D0E9-9CC7-4086-9A5A-3BE2C389B761}"/>
    <pc:docChg chg="addSld delSld modSld">
      <pc:chgData name="Walker Smith" userId="fd0c717accf69cec" providerId="Windows Live" clId="Web-{8105D0E9-9CC7-4086-9A5A-3BE2C389B761}" dt="2021-01-08T16:55:52.980" v="6"/>
      <pc:docMkLst>
        <pc:docMk/>
      </pc:docMkLst>
      <pc:sldChg chg="delSp del">
        <pc:chgData name="Walker Smith" userId="fd0c717accf69cec" providerId="Windows Live" clId="Web-{8105D0E9-9CC7-4086-9A5A-3BE2C389B761}" dt="2021-01-08T16:55:52.980" v="6"/>
        <pc:sldMkLst>
          <pc:docMk/>
          <pc:sldMk cId="2165285421" sldId="257"/>
        </pc:sldMkLst>
        <pc:spChg chg="del">
          <ac:chgData name="Walker Smith" userId="fd0c717accf69cec" providerId="Windows Live" clId="Web-{8105D0E9-9CC7-4086-9A5A-3BE2C389B761}" dt="2021-01-08T16:55:37.511" v="3"/>
          <ac:spMkLst>
            <pc:docMk/>
            <pc:sldMk cId="2165285421" sldId="257"/>
            <ac:spMk id="4" creationId="{8363C6BA-7CA8-49C8-BAF1-53785BA4F6AA}"/>
          </ac:spMkLst>
        </pc:spChg>
        <pc:graphicFrameChg chg="del">
          <ac:chgData name="Walker Smith" userId="fd0c717accf69cec" providerId="Windows Live" clId="Web-{8105D0E9-9CC7-4086-9A5A-3BE2C389B761}" dt="2021-01-08T16:55:37.511" v="2"/>
          <ac:graphicFrameMkLst>
            <pc:docMk/>
            <pc:sldMk cId="2165285421" sldId="257"/>
            <ac:graphicFrameMk id="5" creationId="{7180114D-3AD3-4850-8746-233637E37E89}"/>
          </ac:graphicFrameMkLst>
        </pc:graphicFrameChg>
        <pc:cxnChg chg="del">
          <ac:chgData name="Walker Smith" userId="fd0c717accf69cec" providerId="Windows Live" clId="Web-{8105D0E9-9CC7-4086-9A5A-3BE2C389B761}" dt="2021-01-08T16:55:37.495" v="1"/>
          <ac:cxnSpMkLst>
            <pc:docMk/>
            <pc:sldMk cId="2165285421" sldId="257"/>
            <ac:cxnSpMk id="6" creationId="{50A15FDA-42BE-44D8-B2B9-E5E29AC12A31}"/>
          </ac:cxnSpMkLst>
        </pc:cxnChg>
        <pc:cxnChg chg="del">
          <ac:chgData name="Walker Smith" userId="fd0c717accf69cec" providerId="Windows Live" clId="Web-{8105D0E9-9CC7-4086-9A5A-3BE2C389B761}" dt="2021-01-08T16:55:37.495" v="0"/>
          <ac:cxnSpMkLst>
            <pc:docMk/>
            <pc:sldMk cId="2165285421" sldId="257"/>
            <ac:cxnSpMk id="7" creationId="{668EE2A1-E301-4947-B356-96B91924743E}"/>
          </ac:cxnSpMkLst>
        </pc:cxnChg>
      </pc:sldChg>
      <pc:sldChg chg="add del replId">
        <pc:chgData name="Walker Smith" userId="fd0c717accf69cec" providerId="Windows Live" clId="Web-{8105D0E9-9CC7-4086-9A5A-3BE2C389B761}" dt="2021-01-08T16:55:49.714" v="5"/>
        <pc:sldMkLst>
          <pc:docMk/>
          <pc:sldMk cId="3216126853" sldId="258"/>
        </pc:sldMkLst>
      </pc:sldChg>
    </pc:docChg>
  </pc:docChgLst>
  <pc:docChgLst>
    <pc:chgData name="Guest User" providerId="Windows Live" clId="Web-{7A9CCF00-B5DA-4B12-9750-2831EC0CE884}"/>
    <pc:docChg chg="modSld">
      <pc:chgData name="Guest User" userId="" providerId="Windows Live" clId="Web-{7A9CCF00-B5DA-4B12-9750-2831EC0CE884}" dt="2021-01-08T17:20:44.204" v="897" actId="20577"/>
      <pc:docMkLst>
        <pc:docMk/>
      </pc:docMkLst>
      <pc:sldChg chg="addSp delSp modSp">
        <pc:chgData name="Guest User" userId="" providerId="Windows Live" clId="Web-{7A9CCF00-B5DA-4B12-9750-2831EC0CE884}" dt="2021-01-08T17:20:44.204" v="897" actId="20577"/>
        <pc:sldMkLst>
          <pc:docMk/>
          <pc:sldMk cId="2087925069" sldId="256"/>
        </pc:sldMkLst>
        <pc:spChg chg="mod">
          <ac:chgData name="Guest User" userId="" providerId="Windows Live" clId="Web-{7A9CCF00-B5DA-4B12-9750-2831EC0CE884}" dt="2021-01-08T17:09:43.210" v="12" actId="20577"/>
          <ac:spMkLst>
            <pc:docMk/>
            <pc:sldMk cId="2087925069" sldId="256"/>
            <ac:spMk id="13" creationId="{DF0E54B7-7A02-4685-86CA-1FDCC02A8942}"/>
          </ac:spMkLst>
        </pc:spChg>
        <pc:spChg chg="mod">
          <ac:chgData name="Guest User" userId="" providerId="Windows Live" clId="Web-{7A9CCF00-B5DA-4B12-9750-2831EC0CE884}" dt="2021-01-08T17:14:05.442" v="245" actId="20577"/>
          <ac:spMkLst>
            <pc:docMk/>
            <pc:sldMk cId="2087925069" sldId="256"/>
            <ac:spMk id="15" creationId="{CB6A985B-4A6C-48BF-9A61-96389BDC0F27}"/>
          </ac:spMkLst>
        </pc:spChg>
        <pc:spChg chg="mod">
          <ac:chgData name="Guest User" userId="" providerId="Windows Live" clId="Web-{7A9CCF00-B5DA-4B12-9750-2831EC0CE884}" dt="2021-01-08T17:20:44.204" v="897" actId="20577"/>
          <ac:spMkLst>
            <pc:docMk/>
            <pc:sldMk cId="2087925069" sldId="256"/>
            <ac:spMk id="25" creationId="{5169C076-B0A8-41EE-8EF8-AA2A1049F474}"/>
          </ac:spMkLst>
        </pc:spChg>
        <pc:spChg chg="mod">
          <ac:chgData name="Guest User" userId="" providerId="Windows Live" clId="Web-{7A9CCF00-B5DA-4B12-9750-2831EC0CE884}" dt="2021-01-08T17:16:40.488" v="577" actId="20577"/>
          <ac:spMkLst>
            <pc:docMk/>
            <pc:sldMk cId="2087925069" sldId="256"/>
            <ac:spMk id="51" creationId="{34C739F9-5D72-4EA7-9AEA-22CFBA874912}"/>
          </ac:spMkLst>
        </pc:spChg>
        <pc:spChg chg="mod">
          <ac:chgData name="Guest User" userId="" providerId="Windows Live" clId="Web-{7A9CCF00-B5DA-4B12-9750-2831EC0CE884}" dt="2021-01-08T17:13:33.646" v="231" actId="1076"/>
          <ac:spMkLst>
            <pc:docMk/>
            <pc:sldMk cId="2087925069" sldId="256"/>
            <ac:spMk id="106" creationId="{92320E23-846C-4FF5-A2D3-F8411F7B21D5}"/>
          </ac:spMkLst>
        </pc:spChg>
        <pc:spChg chg="mod">
          <ac:chgData name="Guest User" userId="" providerId="Windows Live" clId="Web-{7A9CCF00-B5DA-4B12-9750-2831EC0CE884}" dt="2021-01-08T17:18:06.096" v="588" actId="20577"/>
          <ac:spMkLst>
            <pc:docMk/>
            <pc:sldMk cId="2087925069" sldId="256"/>
            <ac:spMk id="118" creationId="{3AE69659-0A8A-DD40-9E6D-ECA948EF80D8}"/>
          </ac:spMkLst>
        </pc:spChg>
        <pc:grpChg chg="add del">
          <ac:chgData name="Guest User" userId="" providerId="Windows Live" clId="Web-{7A9CCF00-B5DA-4B12-9750-2831EC0CE884}" dt="2021-01-08T17:20:41.454" v="819"/>
          <ac:grpSpMkLst>
            <pc:docMk/>
            <pc:sldMk cId="2087925069" sldId="256"/>
            <ac:grpSpMk id="64" creationId="{F78C7902-0843-4932-B4B6-522CF3BFC9CF}"/>
          </ac:grpSpMkLst>
        </pc:grpChg>
        <pc:grpChg chg="mod">
          <ac:chgData name="Guest User" userId="" providerId="Windows Live" clId="Web-{7A9CCF00-B5DA-4B12-9750-2831EC0CE884}" dt="2021-01-08T17:20:14.158" v="665" actId="1076"/>
          <ac:grpSpMkLst>
            <pc:docMk/>
            <pc:sldMk cId="2087925069" sldId="256"/>
            <ac:grpSpMk id="87" creationId="{27C26C68-9B0E-4CDC-B5B2-E3202F6CB9E9}"/>
          </ac:grpSpMkLst>
        </pc:grpChg>
        <pc:picChg chg="add mod">
          <ac:chgData name="Guest User" userId="" providerId="Windows Live" clId="Web-{7A9CCF00-B5DA-4B12-9750-2831EC0CE884}" dt="2021-01-08T17:17:42.472" v="585" actId="14100"/>
          <ac:picMkLst>
            <pc:docMk/>
            <pc:sldMk cId="2087925069" sldId="256"/>
            <ac:picMk id="2" creationId="{499C49B5-3ACA-4435-8374-66482B20B7B5}"/>
          </ac:picMkLst>
        </pc:picChg>
        <pc:picChg chg="mod">
          <ac:chgData name="Guest User" userId="" providerId="Windows Live" clId="Web-{7A9CCF00-B5DA-4B12-9750-2831EC0CE884}" dt="2021-01-08T17:13:23.161" v="220" actId="1076"/>
          <ac:picMkLst>
            <pc:docMk/>
            <pc:sldMk cId="2087925069" sldId="256"/>
            <ac:picMk id="3" creationId="{0C141C52-FD5B-4E8E-9B21-427A7500204B}"/>
          </ac:picMkLst>
        </pc:picChg>
        <pc:picChg chg="del">
          <ac:chgData name="Guest User" userId="" providerId="Windows Live" clId="Web-{7A9CCF00-B5DA-4B12-9750-2831EC0CE884}" dt="2021-01-08T17:18:02.206" v="586"/>
          <ac:picMkLst>
            <pc:docMk/>
            <pc:sldMk cId="2087925069" sldId="256"/>
            <ac:picMk id="6" creationId="{AD95B00D-CC6F-6B4C-A99E-BAB93BD8EDC0}"/>
          </ac:picMkLst>
        </pc:picChg>
      </pc:sldChg>
    </pc:docChg>
  </pc:docChgLst>
  <pc:docChgLst>
    <pc:chgData name="Guest User" providerId="Windows Live" clId="Web-{5934D284-776C-4040-915B-E8FEEAB2692E}"/>
    <pc:docChg chg="modSld">
      <pc:chgData name="Guest User" userId="" providerId="Windows Live" clId="Web-{5934D284-776C-4040-915B-E8FEEAB2692E}" dt="2021-01-08T19:24:17.165" v="4" actId="20577"/>
      <pc:docMkLst>
        <pc:docMk/>
      </pc:docMkLst>
      <pc:sldChg chg="modSp">
        <pc:chgData name="Guest User" userId="" providerId="Windows Live" clId="Web-{5934D284-776C-4040-915B-E8FEEAB2692E}" dt="2021-01-08T19:24:15.602" v="2" actId="20577"/>
        <pc:sldMkLst>
          <pc:docMk/>
          <pc:sldMk cId="2087925069" sldId="256"/>
        </pc:sldMkLst>
        <pc:spChg chg="mod">
          <ac:chgData name="Guest User" userId="" providerId="Windows Live" clId="Web-{5934D284-776C-4040-915B-E8FEEAB2692E}" dt="2021-01-08T19:24:15.602" v="2" actId="20577"/>
          <ac:spMkLst>
            <pc:docMk/>
            <pc:sldMk cId="2087925069" sldId="256"/>
            <ac:spMk id="180" creationId="{7E4A57C0-4F97-FE4D-B185-59358A75FA48}"/>
          </ac:spMkLst>
        </pc:spChg>
      </pc:sldChg>
    </pc:docChg>
  </pc:docChgLst>
  <pc:docChgLst>
    <pc:chgData name="trails2 hotmail" userId="dc5137d37b192ac6" providerId="Windows Live" clId="Web-{AC0A2906-2C4A-4929-84F0-390C913B86DB}"/>
    <pc:docChg chg="modSld">
      <pc:chgData name="trails2 hotmail" userId="dc5137d37b192ac6" providerId="Windows Live" clId="Web-{AC0A2906-2C4A-4929-84F0-390C913B86DB}" dt="2021-01-08T18:38:42.569" v="157" actId="20577"/>
      <pc:docMkLst>
        <pc:docMk/>
      </pc:docMkLst>
      <pc:sldChg chg="modSp">
        <pc:chgData name="trails2 hotmail" userId="dc5137d37b192ac6" providerId="Windows Live" clId="Web-{AC0A2906-2C4A-4929-84F0-390C913B86DB}" dt="2021-01-08T18:38:39.991" v="155" actId="20577"/>
        <pc:sldMkLst>
          <pc:docMk/>
          <pc:sldMk cId="2087925069" sldId="256"/>
        </pc:sldMkLst>
        <pc:spChg chg="mod">
          <ac:chgData name="trails2 hotmail" userId="dc5137d37b192ac6" providerId="Windows Live" clId="Web-{AC0A2906-2C4A-4929-84F0-390C913B86DB}" dt="2021-01-08T18:34:00.225" v="24" actId="20577"/>
          <ac:spMkLst>
            <pc:docMk/>
            <pc:sldMk cId="2087925069" sldId="256"/>
            <ac:spMk id="68" creationId="{503BF230-B84A-2C4B-A68D-F2077FCE64F4}"/>
          </ac:spMkLst>
        </pc:spChg>
        <pc:spChg chg="mod">
          <ac:chgData name="trails2 hotmail" userId="dc5137d37b192ac6" providerId="Windows Live" clId="Web-{AC0A2906-2C4A-4929-84F0-390C913B86DB}" dt="2021-01-08T18:38:39.991" v="155" actId="20577"/>
          <ac:spMkLst>
            <pc:docMk/>
            <pc:sldMk cId="2087925069" sldId="256"/>
            <ac:spMk id="71" creationId="{7CA896F1-AB0D-DF4A-8BC1-CC02D6FC0A9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613030425885167"/>
          <c:y val="0.19531000666181234"/>
          <c:w val="0.47775638055523378"/>
          <c:h val="0.766784668536105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Gewichtung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4A-D14B-976D-20B5809DE901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4A-D14B-976D-20B5809DE901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B4A-D14B-976D-20B5809DE901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B4A-D14B-976D-20B5809DE901}"/>
              </c:ext>
            </c:extLst>
          </c:dPt>
          <c:dPt>
            <c:idx val="4"/>
            <c:bubble3D val="0"/>
            <c:spPr>
              <a:solidFill>
                <a:srgbClr val="33CCFF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B4A-D14B-976D-20B5809DE901}"/>
              </c:ext>
            </c:extLst>
          </c:dPt>
          <c:dPt>
            <c:idx val="5"/>
            <c:bubble3D val="0"/>
            <c:spPr>
              <a:solidFill>
                <a:srgbClr val="3366FF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B4A-D14B-976D-20B5809DE901}"/>
              </c:ext>
            </c:extLst>
          </c:dPt>
          <c:dPt>
            <c:idx val="6"/>
            <c:bubble3D val="0"/>
            <c:spPr>
              <a:solidFill>
                <a:srgbClr val="0099FF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B4A-D14B-976D-20B5809DE901}"/>
              </c:ext>
            </c:extLst>
          </c:dPt>
          <c:dLbls>
            <c:dLbl>
              <c:idx val="0"/>
              <c:layout>
                <c:manualLayout>
                  <c:x val="0.25744237229236649"/>
                  <c:y val="1.96755852324662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B4A-D14B-976D-20B5809DE901}"/>
                </c:ext>
              </c:extLst>
            </c:dLbl>
            <c:dLbl>
              <c:idx val="1"/>
              <c:layout>
                <c:manualLayout>
                  <c:x val="-0.1808226186339241"/>
                  <c:y val="8.8540133546098188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B4A-D14B-976D-20B5809DE901}"/>
                </c:ext>
              </c:extLst>
            </c:dLbl>
            <c:dLbl>
              <c:idx val="2"/>
              <c:layout>
                <c:manualLayout>
                  <c:x val="-0.13638328217305687"/>
                  <c:y val="-0.1574048755170650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42279624695929"/>
                      <c:h val="0.114241947728012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B4A-D14B-976D-20B5809DE901}"/>
                </c:ext>
              </c:extLst>
            </c:dLbl>
            <c:dLbl>
              <c:idx val="3"/>
              <c:layout>
                <c:manualLayout>
                  <c:x val="0.18388740878026177"/>
                  <c:y val="-3.935117046493255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B4A-D14B-976D-20B5809DE901}"/>
                </c:ext>
              </c:extLst>
            </c:dLbl>
            <c:dLbl>
              <c:idx val="4"/>
              <c:layout>
                <c:manualLayout>
                  <c:x val="0.1351705181667246"/>
                  <c:y val="-3.443227415681596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B4A-D14B-976D-20B5809DE901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Sheet1!$A$2:$A$8</c:f>
              <c:strCache>
                <c:ptCount val="5"/>
                <c:pt idx="0">
                  <c:v>Reisen</c:v>
                </c:pt>
                <c:pt idx="1">
                  <c:v>Freunde</c:v>
                </c:pt>
                <c:pt idx="2">
                  <c:v>Programmieren</c:v>
                </c:pt>
                <c:pt idx="3">
                  <c:v>Hobby 2</c:v>
                </c:pt>
                <c:pt idx="4">
                  <c:v>Familie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B4A-D14B-976D-20B5809DE90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117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038C8-0672-48EB-9637-CF69FAFDCE0C}" type="datetimeFigureOut">
              <a:rPr lang="de-DE" smtClean="0"/>
              <a:t>12.01.2022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51075" y="1143000"/>
            <a:ext cx="2355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6DFB1-F8F1-4CDC-B445-8C3449C52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13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6DFB1-F8F1-4CDC-B445-8C3449C5239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19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1646133"/>
            <a:ext cx="6528276" cy="3501813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041" y="5282989"/>
            <a:ext cx="5760244" cy="2428451"/>
          </a:xfrm>
        </p:spPr>
        <p:txBody>
          <a:bodyPr/>
          <a:lstStyle>
            <a:lvl1pPr marL="0" indent="0" algn="ctr">
              <a:buNone/>
              <a:defRPr sz="2016"/>
            </a:lvl1pPr>
            <a:lvl2pPr marL="384002" indent="0" algn="ctr">
              <a:buNone/>
              <a:defRPr sz="1680"/>
            </a:lvl2pPr>
            <a:lvl3pPr marL="768005" indent="0" algn="ctr">
              <a:buNone/>
              <a:defRPr sz="1512"/>
            </a:lvl3pPr>
            <a:lvl4pPr marL="1152007" indent="0" algn="ctr">
              <a:buNone/>
              <a:defRPr sz="1344"/>
            </a:lvl4pPr>
            <a:lvl5pPr marL="1536009" indent="0" algn="ctr">
              <a:buNone/>
              <a:defRPr sz="1344"/>
            </a:lvl5pPr>
            <a:lvl6pPr marL="1920011" indent="0" algn="ctr">
              <a:buNone/>
              <a:defRPr sz="1344"/>
            </a:lvl6pPr>
            <a:lvl7pPr marL="2304014" indent="0" algn="ctr">
              <a:buNone/>
              <a:defRPr sz="1344"/>
            </a:lvl7pPr>
            <a:lvl8pPr marL="2688016" indent="0" algn="ctr">
              <a:buNone/>
              <a:defRPr sz="1344"/>
            </a:lvl8pPr>
            <a:lvl9pPr marL="3072018" indent="0" algn="ctr">
              <a:buNone/>
              <a:defRPr sz="134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9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3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96233" y="535517"/>
            <a:ext cx="165607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8023" y="535517"/>
            <a:ext cx="487220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3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0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023" y="2507618"/>
            <a:ext cx="6624280" cy="4184014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6731215"/>
            <a:ext cx="6624280" cy="2200274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/>
                </a:solidFill>
              </a:defRPr>
            </a:lvl1pPr>
            <a:lvl2pPr marL="38400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8005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2007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600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20011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4014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801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2018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3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8022" y="2677584"/>
            <a:ext cx="3264138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8165" y="2677584"/>
            <a:ext cx="3264138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023" y="535519"/>
            <a:ext cx="6624280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9024" y="2465706"/>
            <a:ext cx="3249137" cy="120840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4002" indent="0">
              <a:buNone/>
              <a:defRPr sz="1680" b="1"/>
            </a:lvl2pPr>
            <a:lvl3pPr marL="768005" indent="0">
              <a:buNone/>
              <a:defRPr sz="1512" b="1"/>
            </a:lvl3pPr>
            <a:lvl4pPr marL="1152007" indent="0">
              <a:buNone/>
              <a:defRPr sz="1344" b="1"/>
            </a:lvl4pPr>
            <a:lvl5pPr marL="1536009" indent="0">
              <a:buNone/>
              <a:defRPr sz="1344" b="1"/>
            </a:lvl5pPr>
            <a:lvl6pPr marL="1920011" indent="0">
              <a:buNone/>
              <a:defRPr sz="1344" b="1"/>
            </a:lvl6pPr>
            <a:lvl7pPr marL="2304014" indent="0">
              <a:buNone/>
              <a:defRPr sz="1344" b="1"/>
            </a:lvl7pPr>
            <a:lvl8pPr marL="2688016" indent="0">
              <a:buNone/>
              <a:defRPr sz="1344" b="1"/>
            </a:lvl8pPr>
            <a:lvl9pPr marL="3072018" indent="0">
              <a:buNone/>
              <a:defRPr sz="134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024" y="3674110"/>
            <a:ext cx="3249137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8165" y="2465706"/>
            <a:ext cx="3265138" cy="120840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4002" indent="0">
              <a:buNone/>
              <a:defRPr sz="1680" b="1"/>
            </a:lvl2pPr>
            <a:lvl3pPr marL="768005" indent="0">
              <a:buNone/>
              <a:defRPr sz="1512" b="1"/>
            </a:lvl3pPr>
            <a:lvl4pPr marL="1152007" indent="0">
              <a:buNone/>
              <a:defRPr sz="1344" b="1"/>
            </a:lvl4pPr>
            <a:lvl5pPr marL="1536009" indent="0">
              <a:buNone/>
              <a:defRPr sz="1344" b="1"/>
            </a:lvl5pPr>
            <a:lvl6pPr marL="1920011" indent="0">
              <a:buNone/>
              <a:defRPr sz="1344" b="1"/>
            </a:lvl6pPr>
            <a:lvl7pPr marL="2304014" indent="0">
              <a:buNone/>
              <a:defRPr sz="1344" b="1"/>
            </a:lvl7pPr>
            <a:lvl8pPr marL="2688016" indent="0">
              <a:buNone/>
              <a:defRPr sz="1344" b="1"/>
            </a:lvl8pPr>
            <a:lvl9pPr marL="3072018" indent="0">
              <a:buNone/>
              <a:defRPr sz="134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8165" y="3674110"/>
            <a:ext cx="3265138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0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023" y="670560"/>
            <a:ext cx="2477105" cy="2346960"/>
          </a:xfrm>
        </p:spPr>
        <p:txBody>
          <a:bodyPr anchor="b"/>
          <a:lstStyle>
            <a:lvl1pPr>
              <a:defRPr sz="268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138" y="1448226"/>
            <a:ext cx="3888165" cy="7147983"/>
          </a:xfrm>
        </p:spPr>
        <p:txBody>
          <a:bodyPr/>
          <a:lstStyle>
            <a:lvl1pPr>
              <a:defRPr sz="2688"/>
            </a:lvl1pPr>
            <a:lvl2pPr>
              <a:defRPr sz="2352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9023" y="3017520"/>
            <a:ext cx="2477105" cy="5590329"/>
          </a:xfrm>
        </p:spPr>
        <p:txBody>
          <a:bodyPr/>
          <a:lstStyle>
            <a:lvl1pPr marL="0" indent="0">
              <a:buNone/>
              <a:defRPr sz="1344"/>
            </a:lvl1pPr>
            <a:lvl2pPr marL="384002" indent="0">
              <a:buNone/>
              <a:defRPr sz="1176"/>
            </a:lvl2pPr>
            <a:lvl3pPr marL="768005" indent="0">
              <a:buNone/>
              <a:defRPr sz="1008"/>
            </a:lvl3pPr>
            <a:lvl4pPr marL="1152007" indent="0">
              <a:buNone/>
              <a:defRPr sz="840"/>
            </a:lvl4pPr>
            <a:lvl5pPr marL="1536009" indent="0">
              <a:buNone/>
              <a:defRPr sz="840"/>
            </a:lvl5pPr>
            <a:lvl6pPr marL="1920011" indent="0">
              <a:buNone/>
              <a:defRPr sz="840"/>
            </a:lvl6pPr>
            <a:lvl7pPr marL="2304014" indent="0">
              <a:buNone/>
              <a:defRPr sz="840"/>
            </a:lvl7pPr>
            <a:lvl8pPr marL="2688016" indent="0">
              <a:buNone/>
              <a:defRPr sz="840"/>
            </a:lvl8pPr>
            <a:lvl9pPr marL="3072018" indent="0">
              <a:buNone/>
              <a:defRPr sz="84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1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023" y="670560"/>
            <a:ext cx="2477105" cy="2346960"/>
          </a:xfrm>
        </p:spPr>
        <p:txBody>
          <a:bodyPr anchor="b"/>
          <a:lstStyle>
            <a:lvl1pPr>
              <a:defRPr sz="268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65138" y="1448226"/>
            <a:ext cx="3888165" cy="7147983"/>
          </a:xfrm>
        </p:spPr>
        <p:txBody>
          <a:bodyPr anchor="t"/>
          <a:lstStyle>
            <a:lvl1pPr marL="0" indent="0">
              <a:buNone/>
              <a:defRPr sz="2688"/>
            </a:lvl1pPr>
            <a:lvl2pPr marL="384002" indent="0">
              <a:buNone/>
              <a:defRPr sz="2352"/>
            </a:lvl2pPr>
            <a:lvl3pPr marL="768005" indent="0">
              <a:buNone/>
              <a:defRPr sz="2016"/>
            </a:lvl3pPr>
            <a:lvl4pPr marL="1152007" indent="0">
              <a:buNone/>
              <a:defRPr sz="1680"/>
            </a:lvl4pPr>
            <a:lvl5pPr marL="1536009" indent="0">
              <a:buNone/>
              <a:defRPr sz="1680"/>
            </a:lvl5pPr>
            <a:lvl6pPr marL="1920011" indent="0">
              <a:buNone/>
              <a:defRPr sz="1680"/>
            </a:lvl6pPr>
            <a:lvl7pPr marL="2304014" indent="0">
              <a:buNone/>
              <a:defRPr sz="1680"/>
            </a:lvl7pPr>
            <a:lvl8pPr marL="2688016" indent="0">
              <a:buNone/>
              <a:defRPr sz="1680"/>
            </a:lvl8pPr>
            <a:lvl9pPr marL="3072018" indent="0">
              <a:buNone/>
              <a:defRPr sz="16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9023" y="3017520"/>
            <a:ext cx="2477105" cy="5590329"/>
          </a:xfrm>
        </p:spPr>
        <p:txBody>
          <a:bodyPr/>
          <a:lstStyle>
            <a:lvl1pPr marL="0" indent="0">
              <a:buNone/>
              <a:defRPr sz="1344"/>
            </a:lvl1pPr>
            <a:lvl2pPr marL="384002" indent="0">
              <a:buNone/>
              <a:defRPr sz="1176"/>
            </a:lvl2pPr>
            <a:lvl3pPr marL="768005" indent="0">
              <a:buNone/>
              <a:defRPr sz="1008"/>
            </a:lvl3pPr>
            <a:lvl4pPr marL="1152007" indent="0">
              <a:buNone/>
              <a:defRPr sz="840"/>
            </a:lvl4pPr>
            <a:lvl5pPr marL="1536009" indent="0">
              <a:buNone/>
              <a:defRPr sz="840"/>
            </a:lvl5pPr>
            <a:lvl6pPr marL="1920011" indent="0">
              <a:buNone/>
              <a:defRPr sz="840"/>
            </a:lvl6pPr>
            <a:lvl7pPr marL="2304014" indent="0">
              <a:buNone/>
              <a:defRPr sz="840"/>
            </a:lvl7pPr>
            <a:lvl8pPr marL="2688016" indent="0">
              <a:buNone/>
              <a:defRPr sz="840"/>
            </a:lvl8pPr>
            <a:lvl9pPr marL="3072018" indent="0">
              <a:buNone/>
              <a:defRPr sz="84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6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8023" y="535519"/>
            <a:ext cx="662428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023" y="2677584"/>
            <a:ext cx="662428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8022" y="9322649"/>
            <a:ext cx="172807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C21BF-1E78-4877-AD2D-4CC0B6EBFAD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4108" y="9322649"/>
            <a:ext cx="25921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4230" y="9322649"/>
            <a:ext cx="172807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ED26B-E09D-4717-8BEE-8BDEEF8648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8005" rtl="0" eaLnBrk="1" latinLnBrk="0" hangingPunct="1">
        <a:lnSpc>
          <a:spcPct val="90000"/>
        </a:lnSpc>
        <a:spcBef>
          <a:spcPct val="0"/>
        </a:spcBef>
        <a:buNone/>
        <a:defRPr sz="36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01" indent="-192001" algn="l" defTabSz="76800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2" kern="1200">
          <a:solidFill>
            <a:schemeClr val="tx1"/>
          </a:solidFill>
          <a:latin typeface="+mn-lt"/>
          <a:ea typeface="+mn-ea"/>
          <a:cs typeface="+mn-cs"/>
        </a:defRPr>
      </a:lvl1pPr>
      <a:lvl2pPr marL="576003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60006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4008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8010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2013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6015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80017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4019" indent="-192001" algn="l" defTabSz="76800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4002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8005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7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6009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20011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4014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8016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2018" algn="l" defTabSz="768005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Box 179">
            <a:extLst>
              <a:ext uri="{FF2B5EF4-FFF2-40B4-BE49-F238E27FC236}">
                <a16:creationId xmlns:a16="http://schemas.microsoft.com/office/drawing/2014/main" id="{7E4A57C0-4F97-FE4D-B185-59358A75FA48}"/>
              </a:ext>
            </a:extLst>
          </p:cNvPr>
          <p:cNvSpPr txBox="1"/>
          <p:nvPr/>
        </p:nvSpPr>
        <p:spPr>
          <a:xfrm>
            <a:off x="288445" y="395930"/>
            <a:ext cx="403934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Vorname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Nachname</a:t>
            </a:r>
            <a:endParaRPr lang="en-US" sz="36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2137C56-5194-7646-9961-FDAC37E93CB3}"/>
              </a:ext>
            </a:extLst>
          </p:cNvPr>
          <p:cNvSpPr txBox="1"/>
          <p:nvPr/>
        </p:nvSpPr>
        <p:spPr>
          <a:xfrm>
            <a:off x="297952" y="926102"/>
            <a:ext cx="4039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STELLE JOBROLLE</a:t>
            </a:r>
            <a:endParaRPr lang="en-US" sz="1600" b="1" dirty="0">
              <a:solidFill>
                <a:srgbClr val="0070C0"/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BEAAC018-8AE8-8D49-ACE8-DFED8AE1FBE8}"/>
              </a:ext>
            </a:extLst>
          </p:cNvPr>
          <p:cNvSpPr txBox="1"/>
          <p:nvPr/>
        </p:nvSpPr>
        <p:spPr>
          <a:xfrm>
            <a:off x="487150" y="1263208"/>
            <a:ext cx="5085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Light" panose="020B0502040204020203" pitchFamily="34" charset="0"/>
              </a:rPr>
              <a:t>Email                                               linkedin.com/in/handle              +49 ##### ###   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E292BC99-1F5E-0647-9A10-2DC34EB721E7}"/>
              </a:ext>
            </a:extLst>
          </p:cNvPr>
          <p:cNvSpPr txBox="1"/>
          <p:nvPr/>
        </p:nvSpPr>
        <p:spPr>
          <a:xfrm>
            <a:off x="297952" y="1643960"/>
            <a:ext cx="4039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BERUFLICHE STATIONEN</a:t>
            </a:r>
            <a:endParaRPr lang="en-US" sz="1600" b="1" dirty="0">
              <a:solidFill>
                <a:srgbClr val="0070C0"/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E88CAF8-B5D5-444B-A504-577CC21079D1}"/>
              </a:ext>
            </a:extLst>
          </p:cNvPr>
          <p:cNvSpPr txBox="1"/>
          <p:nvPr/>
        </p:nvSpPr>
        <p:spPr>
          <a:xfrm>
            <a:off x="3937772" y="1643958"/>
            <a:ext cx="4039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ICH STEHE FÜR</a:t>
            </a:r>
            <a:endParaRPr lang="en-US" sz="1600" b="1" dirty="0">
              <a:solidFill>
                <a:srgbClr val="0070C0"/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27ECF8C7-8A6F-AC41-85A2-257FE80A54B3}"/>
              </a:ext>
            </a:extLst>
          </p:cNvPr>
          <p:cNvCxnSpPr>
            <a:cxnSpLocks/>
          </p:cNvCxnSpPr>
          <p:nvPr/>
        </p:nvCxnSpPr>
        <p:spPr>
          <a:xfrm>
            <a:off x="4025900" y="1982512"/>
            <a:ext cx="309372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9D53C853-E086-6041-BBA1-78E5B045D53D}"/>
              </a:ext>
            </a:extLst>
          </p:cNvPr>
          <p:cNvSpPr txBox="1"/>
          <p:nvPr/>
        </p:nvSpPr>
        <p:spPr>
          <a:xfrm>
            <a:off x="698376" y="2035865"/>
            <a:ext cx="3047037" cy="5670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Job </a:t>
            </a:r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Titel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,</a:t>
            </a:r>
          </a:p>
          <a:p>
            <a:r>
              <a:rPr lang="en-US" sz="1100" i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Firma 1     |     Ort| Von - </a:t>
            </a:r>
            <a:r>
              <a:rPr lang="en-US" sz="1100" i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Bis</a:t>
            </a:r>
            <a:r>
              <a:rPr lang="en-US" sz="1100" i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Satz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paar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Details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zu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Kennzahlen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oder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Vorgehen</a:t>
            </a:r>
            <a:endParaRPr lang="en-US" sz="1100" dirty="0" smtClean="0">
              <a:solidFill>
                <a:schemeClr val="bg2">
                  <a:lumMod val="25000"/>
                </a:schemeClr>
              </a:solidFill>
              <a:latin typeface="+mj-lt"/>
              <a:cs typeface="Segoe UI Semibold" panose="020B0702040204020203" pitchFamily="34" charset="0"/>
            </a:endParaRPr>
          </a:p>
          <a:p>
            <a:endParaRPr lang="en-US" sz="1100" dirty="0" smtClean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pPr lvl="0"/>
            <a:endParaRPr lang="en-US" sz="1100" b="1" dirty="0">
              <a:solidFill>
                <a:srgbClr val="E7E6E6">
                  <a:lumMod val="25000"/>
                </a:srgbClr>
              </a:solidFill>
              <a:latin typeface="Calibri Light" panose="020F0302020204030204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Job </a:t>
            </a:r>
            <a:r>
              <a:rPr lang="en-US" sz="1100" b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Titel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 Abteilung</a:t>
            </a:r>
            <a:endParaRPr lang="en-US" sz="1100" b="1" dirty="0">
              <a:solidFill>
                <a:schemeClr val="bg2">
                  <a:lumMod val="25000"/>
                </a:schemeClr>
              </a:solidFill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Firma 1     |     Ort| Von - </a:t>
            </a:r>
            <a:r>
              <a:rPr lang="en-US" sz="1100" i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Bis</a:t>
            </a:r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Satz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paar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Details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zu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Kennzahlen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oder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Vorgehen</a:t>
            </a:r>
            <a:endParaRPr lang="en-US" sz="1100" dirty="0">
              <a:solidFill>
                <a:schemeClr val="bg2">
                  <a:lumMod val="25000"/>
                </a:schemeClr>
              </a:solidFill>
              <a:cs typeface="Segoe UI Semibold" panose="020B0702040204020203" pitchFamily="34" charset="0"/>
            </a:endParaRPr>
          </a:p>
          <a:p>
            <a:pPr lvl="0"/>
            <a:endParaRPr lang="en-US" sz="1100" dirty="0" smtClean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pPr lvl="0"/>
            <a:endParaRPr lang="en-US" sz="1100" dirty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pPr lvl="0"/>
            <a:endParaRPr lang="en-US" sz="1100" dirty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pPr lvl="0"/>
            <a:endParaRPr lang="en-US" sz="1100" b="1" dirty="0">
              <a:solidFill>
                <a:srgbClr val="E7E6E6">
                  <a:lumMod val="25000"/>
                </a:srgbClr>
              </a:solidFill>
              <a:latin typeface="Calibri Light" panose="020F0302020204030204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Job </a:t>
            </a:r>
            <a:r>
              <a:rPr lang="en-US" sz="1100" b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Titel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 Abteilung</a:t>
            </a:r>
            <a:endParaRPr lang="en-US" sz="1100" b="1" dirty="0">
              <a:solidFill>
                <a:schemeClr val="bg2">
                  <a:lumMod val="25000"/>
                </a:schemeClr>
              </a:solidFill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Firma 1     |     Ort| Von - </a:t>
            </a:r>
            <a:r>
              <a:rPr lang="en-US" sz="1100" i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Bis</a:t>
            </a:r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Satz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paar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Details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zu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Kennzahlen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oder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Vorgehen</a:t>
            </a:r>
            <a:endParaRPr lang="en-US" sz="1100" dirty="0">
              <a:solidFill>
                <a:schemeClr val="bg2">
                  <a:lumMod val="25000"/>
                </a:schemeClr>
              </a:solidFill>
              <a:cs typeface="Segoe UI Semibold" panose="020B0702040204020203" pitchFamily="34" charset="0"/>
            </a:endParaRPr>
          </a:p>
          <a:p>
            <a:pPr lvl="0"/>
            <a:endParaRPr lang="en-US" sz="1100" dirty="0" smtClean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pPr lvl="0"/>
            <a:endParaRPr lang="en-US" sz="1100" dirty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Job </a:t>
            </a:r>
            <a:r>
              <a:rPr lang="en-US" sz="1100" b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Titel</a:t>
            </a:r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</a:t>
            </a:r>
          </a:p>
          <a:p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Firma 1     |     Ort| Von - </a:t>
            </a:r>
            <a:r>
              <a:rPr lang="en-US" sz="1100" i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Bis</a:t>
            </a:r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Satz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paar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Details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zu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Kennzahlen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oder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Vorgehen</a:t>
            </a:r>
            <a:endParaRPr lang="en-US" sz="1100" dirty="0">
              <a:solidFill>
                <a:schemeClr val="bg2">
                  <a:lumMod val="25000"/>
                </a:schemeClr>
              </a:solidFill>
              <a:cs typeface="Segoe UI Semibold" panose="020B0702040204020203" pitchFamily="34" charset="0"/>
            </a:endParaRPr>
          </a:p>
          <a:p>
            <a:pPr lvl="0"/>
            <a:endParaRPr lang="en-US" sz="1100" dirty="0" smtClean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pPr lvl="0"/>
            <a:endParaRPr lang="en-US" sz="1100" dirty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pPr lvl="0"/>
            <a:endParaRPr lang="en-US" sz="1100" dirty="0">
              <a:solidFill>
                <a:srgbClr val="E7E6E6">
                  <a:lumMod val="25000"/>
                </a:srgbClr>
              </a:solidFill>
              <a:latin typeface="Calibri Light" panose="020F0302020204030204"/>
              <a:cs typeface="Segoe UI Semibold" panose="020B0702040204020203" pitchFamily="34" charset="0"/>
            </a:endParaRPr>
          </a:p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Job </a:t>
            </a:r>
            <a:r>
              <a:rPr lang="en-US" sz="1100" b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Titel</a:t>
            </a:r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</a:t>
            </a:r>
          </a:p>
          <a:p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Firma 1     |     Ort| Von - </a:t>
            </a:r>
            <a:r>
              <a:rPr lang="en-US" sz="1100" i="1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Bis</a:t>
            </a:r>
            <a:r>
              <a:rPr lang="en-US" sz="1100" i="1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Satz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paar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Details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zu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Kennzahlen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oder</a:t>
            </a:r>
            <a:r>
              <a:rPr lang="en-US" sz="1100" dirty="0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25000"/>
                  </a:schemeClr>
                </a:solidFill>
                <a:ea typeface="Segoe UI Black" panose="020B0A02040204020203" pitchFamily="34" charset="0"/>
                <a:cs typeface="Segoe UI Semibold" panose="020B0702040204020203" pitchFamily="34" charset="0"/>
              </a:rPr>
              <a:t>Vorgehen</a:t>
            </a:r>
            <a:endParaRPr lang="en-US" sz="1100" dirty="0">
              <a:solidFill>
                <a:schemeClr val="bg2">
                  <a:lumMod val="25000"/>
                </a:schemeClr>
              </a:solidFill>
              <a:cs typeface="Segoe UI Semibold" panose="020B0702040204020203" pitchFamily="34" charset="0"/>
            </a:endParaRPr>
          </a:p>
          <a:p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993C91FF-C0A3-F24F-9D06-C254FAEB60B1}"/>
              </a:ext>
            </a:extLst>
          </p:cNvPr>
          <p:cNvSpPr txBox="1"/>
          <p:nvPr/>
        </p:nvSpPr>
        <p:spPr>
          <a:xfrm>
            <a:off x="4025900" y="2186338"/>
            <a:ext cx="3176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Ein</a:t>
            </a:r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2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Satz</a:t>
            </a:r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über </a:t>
            </a:r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Dich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506C6651-0DF8-EB42-AD97-FE066B3E4DD9}"/>
              </a:ext>
            </a:extLst>
          </p:cNvPr>
          <p:cNvSpPr txBox="1"/>
          <p:nvPr/>
        </p:nvSpPr>
        <p:spPr>
          <a:xfrm>
            <a:off x="3937772" y="2681860"/>
            <a:ext cx="4039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MEINE VERDIENSTE</a:t>
            </a:r>
            <a:endParaRPr lang="en-US" sz="1600" b="1" dirty="0">
              <a:solidFill>
                <a:srgbClr val="0070C0"/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1DEA41D0-4AB6-4E44-85E3-AAE4EA172D58}"/>
              </a:ext>
            </a:extLst>
          </p:cNvPr>
          <p:cNvCxnSpPr>
            <a:cxnSpLocks/>
          </p:cNvCxnSpPr>
          <p:nvPr/>
        </p:nvCxnSpPr>
        <p:spPr>
          <a:xfrm>
            <a:off x="4025900" y="3020414"/>
            <a:ext cx="309372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BD83124E-D7FB-B74B-92C2-B7B0272DB095}"/>
              </a:ext>
            </a:extLst>
          </p:cNvPr>
          <p:cNvSpPr txBox="1"/>
          <p:nvPr/>
        </p:nvSpPr>
        <p:spPr>
          <a:xfrm>
            <a:off x="4482692" y="3227286"/>
            <a:ext cx="2786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Highlight 1 | </a:t>
            </a:r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Beruflich</a:t>
            </a:r>
            <a:endParaRPr lang="en-US" sz="11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Zeig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Deinen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Wert!</a:t>
            </a:r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100" dirty="0" smtClean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Highlight 2 | </a:t>
            </a:r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Gesellschaftlich</a:t>
            </a:r>
            <a:endParaRPr lang="en-US" sz="11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Engagierst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Du Dich?</a:t>
            </a:r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100" b="1" dirty="0" smtClean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1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1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b="1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Highlight 3 | </a:t>
            </a:r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Persönlich</a:t>
            </a:r>
            <a:endParaRPr lang="en-US" sz="11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Worauf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bis</a:t>
            </a:r>
            <a:r>
              <a:rPr lang="en-US" sz="11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Du Stolz?</a:t>
            </a:r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endParaRPr lang="en-US" sz="12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69F1478-DA41-1D4A-B9A4-B34F40F3B8C1}"/>
              </a:ext>
            </a:extLst>
          </p:cNvPr>
          <p:cNvSpPr txBox="1"/>
          <p:nvPr/>
        </p:nvSpPr>
        <p:spPr>
          <a:xfrm>
            <a:off x="3910858" y="5599777"/>
            <a:ext cx="4039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EIGENSCHAFTEN</a:t>
            </a:r>
            <a:endParaRPr lang="en-US" sz="1600" b="1" dirty="0">
              <a:solidFill>
                <a:srgbClr val="0070C0"/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C6E0C603-CA04-8148-989C-027D7BE0504F}"/>
              </a:ext>
            </a:extLst>
          </p:cNvPr>
          <p:cNvCxnSpPr>
            <a:cxnSpLocks/>
          </p:cNvCxnSpPr>
          <p:nvPr/>
        </p:nvCxnSpPr>
        <p:spPr>
          <a:xfrm>
            <a:off x="3998986" y="5925632"/>
            <a:ext cx="309372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D93377A0-DB4C-094E-A13B-71F05C56EFC4}"/>
              </a:ext>
            </a:extLst>
          </p:cNvPr>
          <p:cNvSpPr txBox="1"/>
          <p:nvPr/>
        </p:nvSpPr>
        <p:spPr>
          <a:xfrm>
            <a:off x="4101405" y="6640855"/>
            <a:ext cx="24415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Hier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möchte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ich </a:t>
            </a:r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mich</a:t>
            </a:r>
            <a:r>
              <a:rPr lang="en-US" sz="11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1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entwickeln</a:t>
            </a:r>
            <a:endParaRPr lang="en-US" sz="11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95" name="Rectangle: Rounded Corners 37">
            <a:extLst>
              <a:ext uri="{FF2B5EF4-FFF2-40B4-BE49-F238E27FC236}">
                <a16:creationId xmlns:a16="http://schemas.microsoft.com/office/drawing/2014/main" id="{D6E41142-B485-8648-9492-0F0CF93DD2AE}"/>
              </a:ext>
            </a:extLst>
          </p:cNvPr>
          <p:cNvSpPr/>
          <p:nvPr/>
        </p:nvSpPr>
        <p:spPr>
          <a:xfrm>
            <a:off x="4157197" y="5994943"/>
            <a:ext cx="962794" cy="25352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Super 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1</a:t>
            </a:r>
          </a:p>
        </p:txBody>
      </p:sp>
      <p:sp>
        <p:nvSpPr>
          <p:cNvPr id="196" name="Rectangle: Rounded Corners 38">
            <a:extLst>
              <a:ext uri="{FF2B5EF4-FFF2-40B4-BE49-F238E27FC236}">
                <a16:creationId xmlns:a16="http://schemas.microsoft.com/office/drawing/2014/main" id="{B3786550-CA5C-DD4E-8BCD-886C5F3C8226}"/>
              </a:ext>
            </a:extLst>
          </p:cNvPr>
          <p:cNvSpPr/>
          <p:nvPr/>
        </p:nvSpPr>
        <p:spPr>
          <a:xfrm>
            <a:off x="5159910" y="5994943"/>
            <a:ext cx="1021439" cy="25352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Super 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2</a:t>
            </a:r>
          </a:p>
        </p:txBody>
      </p:sp>
      <p:sp>
        <p:nvSpPr>
          <p:cNvPr id="197" name="Rectangle: Rounded Corners 41">
            <a:extLst>
              <a:ext uri="{FF2B5EF4-FFF2-40B4-BE49-F238E27FC236}">
                <a16:creationId xmlns:a16="http://schemas.microsoft.com/office/drawing/2014/main" id="{17B58668-DC12-2B43-8F64-8E15CBA0E2AF}"/>
              </a:ext>
            </a:extLst>
          </p:cNvPr>
          <p:cNvSpPr/>
          <p:nvPr/>
        </p:nvSpPr>
        <p:spPr>
          <a:xfrm>
            <a:off x="4171679" y="6890856"/>
            <a:ext cx="1213882" cy="25352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Potential 1</a:t>
            </a:r>
            <a:endParaRPr lang="en-US" sz="8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98" name="Rectangle: Rounded Corners 42">
            <a:extLst>
              <a:ext uri="{FF2B5EF4-FFF2-40B4-BE49-F238E27FC236}">
                <a16:creationId xmlns:a16="http://schemas.microsoft.com/office/drawing/2014/main" id="{76E0CC12-348A-4743-AED6-FC74269FC04E}"/>
              </a:ext>
            </a:extLst>
          </p:cNvPr>
          <p:cNvSpPr/>
          <p:nvPr/>
        </p:nvSpPr>
        <p:spPr>
          <a:xfrm>
            <a:off x="5455835" y="6890856"/>
            <a:ext cx="1157440" cy="25352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Potential 2</a:t>
            </a:r>
            <a:endParaRPr lang="en-US" sz="8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82BB574A-7ACD-A341-A0BB-CD7539C737C4}"/>
              </a:ext>
            </a:extLst>
          </p:cNvPr>
          <p:cNvSpPr txBox="1"/>
          <p:nvPr/>
        </p:nvSpPr>
        <p:spPr>
          <a:xfrm>
            <a:off x="3913721" y="7405982"/>
            <a:ext cx="3423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EDUCATION</a:t>
            </a: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588FDD16-A7A7-6D42-89BA-37A7C983DC6E}"/>
              </a:ext>
            </a:extLst>
          </p:cNvPr>
          <p:cNvCxnSpPr>
            <a:cxnSpLocks/>
          </p:cNvCxnSpPr>
          <p:nvPr/>
        </p:nvCxnSpPr>
        <p:spPr>
          <a:xfrm>
            <a:off x="4001849" y="7720833"/>
            <a:ext cx="333502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63EA0974-20D5-0644-88AF-1C0BA05D9A6B}"/>
              </a:ext>
            </a:extLst>
          </p:cNvPr>
          <p:cNvSpPr txBox="1"/>
          <p:nvPr/>
        </p:nvSpPr>
        <p:spPr>
          <a:xfrm>
            <a:off x="4745955" y="7804534"/>
            <a:ext cx="25462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Abschluss</a:t>
            </a:r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| </a:t>
            </a:r>
            <a:r>
              <a:rPr lang="en-US" sz="12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Weiterbildung</a:t>
            </a:r>
            <a:endParaRPr lang="en-US" sz="12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2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Institut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| 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Ort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Fachrichtung</a:t>
            </a:r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Awards 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9AD09538-FC80-D24F-AF11-B4CC3270917B}"/>
              </a:ext>
            </a:extLst>
          </p:cNvPr>
          <p:cNvSpPr txBox="1"/>
          <p:nvPr/>
        </p:nvSpPr>
        <p:spPr>
          <a:xfrm>
            <a:off x="297952" y="7382279"/>
            <a:ext cx="4039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WAS MIR WICHTIG IST</a:t>
            </a:r>
            <a:endParaRPr lang="en-US" sz="1600" b="1" dirty="0">
              <a:solidFill>
                <a:srgbClr val="0070C0"/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203" name="Chart 202">
            <a:extLst>
              <a:ext uri="{FF2B5EF4-FFF2-40B4-BE49-F238E27FC236}">
                <a16:creationId xmlns:a16="http://schemas.microsoft.com/office/drawing/2014/main" id="{52D4D0F9-7A03-E949-99E9-7E1A61CD5C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3792126"/>
              </p:ext>
            </p:extLst>
          </p:nvPr>
        </p:nvGraphicFramePr>
        <p:xfrm>
          <a:off x="-545549" y="7356565"/>
          <a:ext cx="4143840" cy="258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8660D3BF-ADF8-134D-9A8F-D1152C274FFD}"/>
              </a:ext>
            </a:extLst>
          </p:cNvPr>
          <p:cNvCxnSpPr>
            <a:cxnSpLocks/>
          </p:cNvCxnSpPr>
          <p:nvPr/>
        </p:nvCxnSpPr>
        <p:spPr>
          <a:xfrm>
            <a:off x="4038346" y="3899810"/>
            <a:ext cx="3093720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C6CB9506-0FA6-A842-B891-9D5AF3DC148F}"/>
              </a:ext>
            </a:extLst>
          </p:cNvPr>
          <p:cNvCxnSpPr>
            <a:cxnSpLocks/>
          </p:cNvCxnSpPr>
          <p:nvPr/>
        </p:nvCxnSpPr>
        <p:spPr>
          <a:xfrm>
            <a:off x="4058345" y="4782230"/>
            <a:ext cx="3093720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70D1D318-DE40-6049-B29D-06F26DAEB947}"/>
              </a:ext>
            </a:extLst>
          </p:cNvPr>
          <p:cNvCxnSpPr>
            <a:cxnSpLocks/>
          </p:cNvCxnSpPr>
          <p:nvPr/>
        </p:nvCxnSpPr>
        <p:spPr>
          <a:xfrm>
            <a:off x="3962623" y="6651916"/>
            <a:ext cx="3093720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84DDDB4E-AE65-1945-83F0-F0F4B3ED5864}"/>
              </a:ext>
            </a:extLst>
          </p:cNvPr>
          <p:cNvGrpSpPr/>
          <p:nvPr/>
        </p:nvGrpSpPr>
        <p:grpSpPr>
          <a:xfrm>
            <a:off x="4024802" y="4133168"/>
            <a:ext cx="437070" cy="436956"/>
            <a:chOff x="10679769" y="-4165501"/>
            <a:chExt cx="1829276" cy="1828800"/>
          </a:xfrm>
        </p:grpSpPr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FA046D13-3BFB-BE48-97ED-4A0993438289}"/>
                </a:ext>
              </a:extLst>
            </p:cNvPr>
            <p:cNvSpPr/>
            <p:nvPr/>
          </p:nvSpPr>
          <p:spPr>
            <a:xfrm>
              <a:off x="10787758" y="-4057750"/>
              <a:ext cx="1613297" cy="1613297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9" name="Picture 3" descr="\\MAGNUM\Projects\Microsoft\Cloud Power FY12\Design\ICONS_PNG\Iaas.png">
              <a:extLst>
                <a:ext uri="{FF2B5EF4-FFF2-40B4-BE49-F238E27FC236}">
                  <a16:creationId xmlns:a16="http://schemas.microsoft.com/office/drawing/2014/main" id="{18A67B19-A35A-2047-B382-9B7C209D92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lum bright="100000"/>
            </a:blip>
            <a:stretch>
              <a:fillRect/>
            </a:stretch>
          </p:blipFill>
          <p:spPr bwMode="auto">
            <a:xfrm>
              <a:off x="10679769" y="-4165501"/>
              <a:ext cx="1829276" cy="1828800"/>
            </a:xfrm>
            <a:prstGeom prst="rect">
              <a:avLst/>
            </a:prstGeom>
            <a:noFill/>
          </p:spPr>
        </p:pic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2C2826C-5E9E-ED44-B5E8-DEA60417C4F1}"/>
              </a:ext>
            </a:extLst>
          </p:cNvPr>
          <p:cNvGrpSpPr/>
          <p:nvPr/>
        </p:nvGrpSpPr>
        <p:grpSpPr>
          <a:xfrm>
            <a:off x="4053882" y="4971389"/>
            <a:ext cx="385466" cy="385466"/>
            <a:chOff x="6894205" y="-4112768"/>
            <a:chExt cx="1613297" cy="1613297"/>
          </a:xfrm>
        </p:grpSpPr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B8CDC506-B715-D94D-96AA-C7002C4A6E85}"/>
                </a:ext>
              </a:extLst>
            </p:cNvPr>
            <p:cNvSpPr/>
            <p:nvPr/>
          </p:nvSpPr>
          <p:spPr>
            <a:xfrm>
              <a:off x="6894205" y="-4112768"/>
              <a:ext cx="1613297" cy="1613297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2" name="Picture 6" descr="\\MAGNUM\Projects\Microsoft\Cloud Power FY12\Design\ICONS_PNG\Ingerity.png">
              <a:extLst>
                <a:ext uri="{FF2B5EF4-FFF2-40B4-BE49-F238E27FC236}">
                  <a16:creationId xmlns:a16="http://schemas.microsoft.com/office/drawing/2014/main" id="{BFA7F145-B023-8846-B9BC-9F394C2A4C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100000"/>
            </a:blip>
            <a:srcRect/>
            <a:stretch>
              <a:fillRect/>
            </a:stretch>
          </p:blipFill>
          <p:spPr bwMode="auto">
            <a:xfrm>
              <a:off x="7019512" y="-4024075"/>
              <a:ext cx="1362683" cy="1362328"/>
            </a:xfrm>
            <a:prstGeom prst="rect">
              <a:avLst/>
            </a:prstGeom>
            <a:noFill/>
          </p:spPr>
        </p:pic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0AFE6A78-0C73-764D-AEB4-6AFF6F64E8AF}"/>
              </a:ext>
            </a:extLst>
          </p:cNvPr>
          <p:cNvGrpSpPr/>
          <p:nvPr/>
        </p:nvGrpSpPr>
        <p:grpSpPr>
          <a:xfrm>
            <a:off x="4037530" y="3231863"/>
            <a:ext cx="437070" cy="436956"/>
            <a:chOff x="11348634" y="-1621842"/>
            <a:chExt cx="1829275" cy="1828799"/>
          </a:xfrm>
        </p:grpSpPr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C5115F70-BCC9-D447-97B7-697D057E716A}"/>
                </a:ext>
              </a:extLst>
            </p:cNvPr>
            <p:cNvSpPr/>
            <p:nvPr/>
          </p:nvSpPr>
          <p:spPr>
            <a:xfrm>
              <a:off x="11473557" y="-1488690"/>
              <a:ext cx="1613296" cy="1613297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5" name="Picture 5" descr="\\MAGNUM\Projects\Microsoft\Cloud Power FY12\Design\ICONS_PNG\Increase.png">
              <a:extLst>
                <a:ext uri="{FF2B5EF4-FFF2-40B4-BE49-F238E27FC236}">
                  <a16:creationId xmlns:a16="http://schemas.microsoft.com/office/drawing/2014/main" id="{808D1DE3-B3E2-2E4B-BE79-E0ED7C8B4B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lum bright="100000"/>
            </a:blip>
            <a:srcRect/>
            <a:stretch>
              <a:fillRect/>
            </a:stretch>
          </p:blipFill>
          <p:spPr bwMode="auto">
            <a:xfrm>
              <a:off x="11348634" y="-1621842"/>
              <a:ext cx="1829275" cy="1828799"/>
            </a:xfrm>
            <a:prstGeom prst="rect">
              <a:avLst/>
            </a:prstGeom>
            <a:noFill/>
          </p:spPr>
        </p:pic>
      </p:grpSp>
      <p:sp>
        <p:nvSpPr>
          <p:cNvPr id="216" name="Freeform 128">
            <a:extLst>
              <a:ext uri="{FF2B5EF4-FFF2-40B4-BE49-F238E27FC236}">
                <a16:creationId xmlns:a16="http://schemas.microsoft.com/office/drawing/2014/main" id="{52D582BB-09D6-4041-994B-CE21211BFD5B}"/>
              </a:ext>
            </a:extLst>
          </p:cNvPr>
          <p:cNvSpPr>
            <a:spLocks noEditPoints="1"/>
          </p:cNvSpPr>
          <p:nvPr/>
        </p:nvSpPr>
        <p:spPr bwMode="black">
          <a:xfrm>
            <a:off x="400911" y="1347987"/>
            <a:ext cx="154021" cy="107721"/>
          </a:xfrm>
          <a:custGeom>
            <a:avLst/>
            <a:gdLst>
              <a:gd name="T0" fmla="*/ 7 w 300"/>
              <a:gd name="T1" fmla="*/ 0 h 210"/>
              <a:gd name="T2" fmla="*/ 293 w 300"/>
              <a:gd name="T3" fmla="*/ 0 h 210"/>
              <a:gd name="T4" fmla="*/ 150 w 300"/>
              <a:gd name="T5" fmla="*/ 120 h 210"/>
              <a:gd name="T6" fmla="*/ 7 w 300"/>
              <a:gd name="T7" fmla="*/ 0 h 210"/>
              <a:gd name="T8" fmla="*/ 153 w 300"/>
              <a:gd name="T9" fmla="*/ 130 h 210"/>
              <a:gd name="T10" fmla="*/ 153 w 300"/>
              <a:gd name="T11" fmla="*/ 130 h 210"/>
              <a:gd name="T12" fmla="*/ 153 w 300"/>
              <a:gd name="T13" fmla="*/ 131 h 210"/>
              <a:gd name="T14" fmla="*/ 152 w 300"/>
              <a:gd name="T15" fmla="*/ 131 h 210"/>
              <a:gd name="T16" fmla="*/ 152 w 300"/>
              <a:gd name="T17" fmla="*/ 131 h 210"/>
              <a:gd name="T18" fmla="*/ 151 w 300"/>
              <a:gd name="T19" fmla="*/ 131 h 210"/>
              <a:gd name="T20" fmla="*/ 151 w 300"/>
              <a:gd name="T21" fmla="*/ 131 h 210"/>
              <a:gd name="T22" fmla="*/ 150 w 300"/>
              <a:gd name="T23" fmla="*/ 131 h 210"/>
              <a:gd name="T24" fmla="*/ 150 w 300"/>
              <a:gd name="T25" fmla="*/ 131 h 210"/>
              <a:gd name="T26" fmla="*/ 150 w 300"/>
              <a:gd name="T27" fmla="*/ 131 h 210"/>
              <a:gd name="T28" fmla="*/ 149 w 300"/>
              <a:gd name="T29" fmla="*/ 131 h 210"/>
              <a:gd name="T30" fmla="*/ 149 w 300"/>
              <a:gd name="T31" fmla="*/ 131 h 210"/>
              <a:gd name="T32" fmla="*/ 148 w 300"/>
              <a:gd name="T33" fmla="*/ 131 h 210"/>
              <a:gd name="T34" fmla="*/ 148 w 300"/>
              <a:gd name="T35" fmla="*/ 131 h 210"/>
              <a:gd name="T36" fmla="*/ 147 w 300"/>
              <a:gd name="T37" fmla="*/ 131 h 210"/>
              <a:gd name="T38" fmla="*/ 147 w 300"/>
              <a:gd name="T39" fmla="*/ 130 h 210"/>
              <a:gd name="T40" fmla="*/ 147 w 300"/>
              <a:gd name="T41" fmla="*/ 130 h 210"/>
              <a:gd name="T42" fmla="*/ 125 w 300"/>
              <a:gd name="T43" fmla="*/ 112 h 210"/>
              <a:gd name="T44" fmla="*/ 8 w 300"/>
              <a:gd name="T45" fmla="*/ 210 h 210"/>
              <a:gd name="T46" fmla="*/ 293 w 300"/>
              <a:gd name="T47" fmla="*/ 210 h 210"/>
              <a:gd name="T48" fmla="*/ 175 w 300"/>
              <a:gd name="T49" fmla="*/ 112 h 210"/>
              <a:gd name="T50" fmla="*/ 153 w 300"/>
              <a:gd name="T51" fmla="*/ 130 h 210"/>
              <a:gd name="T52" fmla="*/ 0 w 300"/>
              <a:gd name="T53" fmla="*/ 6 h 210"/>
              <a:gd name="T54" fmla="*/ 0 w 300"/>
              <a:gd name="T55" fmla="*/ 204 h 210"/>
              <a:gd name="T56" fmla="*/ 118 w 300"/>
              <a:gd name="T57" fmla="*/ 106 h 210"/>
              <a:gd name="T58" fmla="*/ 0 w 300"/>
              <a:gd name="T59" fmla="*/ 6 h 210"/>
              <a:gd name="T60" fmla="*/ 182 w 300"/>
              <a:gd name="T61" fmla="*/ 106 h 210"/>
              <a:gd name="T62" fmla="*/ 300 w 300"/>
              <a:gd name="T63" fmla="*/ 204 h 210"/>
              <a:gd name="T64" fmla="*/ 300 w 300"/>
              <a:gd name="T65" fmla="*/ 6 h 210"/>
              <a:gd name="T66" fmla="*/ 182 w 300"/>
              <a:gd name="T67" fmla="*/ 106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00" h="210">
                <a:moveTo>
                  <a:pt x="7" y="0"/>
                </a:moveTo>
                <a:cubicBezTo>
                  <a:pt x="293" y="0"/>
                  <a:pt x="293" y="0"/>
                  <a:pt x="293" y="0"/>
                </a:cubicBezTo>
                <a:cubicBezTo>
                  <a:pt x="150" y="120"/>
                  <a:pt x="150" y="120"/>
                  <a:pt x="150" y="120"/>
                </a:cubicBezTo>
                <a:lnTo>
                  <a:pt x="7" y="0"/>
                </a:lnTo>
                <a:close/>
                <a:moveTo>
                  <a:pt x="153" y="130"/>
                </a:moveTo>
                <a:cubicBezTo>
                  <a:pt x="153" y="130"/>
                  <a:pt x="153" y="130"/>
                  <a:pt x="153" y="130"/>
                </a:cubicBezTo>
                <a:cubicBezTo>
                  <a:pt x="153" y="130"/>
                  <a:pt x="153" y="130"/>
                  <a:pt x="153" y="131"/>
                </a:cubicBezTo>
                <a:cubicBezTo>
                  <a:pt x="153" y="131"/>
                  <a:pt x="152" y="131"/>
                  <a:pt x="152" y="131"/>
                </a:cubicBezTo>
                <a:cubicBezTo>
                  <a:pt x="152" y="131"/>
                  <a:pt x="152" y="131"/>
                  <a:pt x="152" y="131"/>
                </a:cubicBezTo>
                <a:cubicBezTo>
                  <a:pt x="152" y="131"/>
                  <a:pt x="151" y="131"/>
                  <a:pt x="151" y="131"/>
                </a:cubicBezTo>
                <a:cubicBezTo>
                  <a:pt x="151" y="131"/>
                  <a:pt x="151" y="131"/>
                  <a:pt x="151" y="131"/>
                </a:cubicBezTo>
                <a:cubicBezTo>
                  <a:pt x="151" y="131"/>
                  <a:pt x="150" y="131"/>
                  <a:pt x="150" y="131"/>
                </a:cubicBezTo>
                <a:cubicBezTo>
                  <a:pt x="150" y="131"/>
                  <a:pt x="150" y="131"/>
                  <a:pt x="150" y="131"/>
                </a:cubicBezTo>
                <a:cubicBezTo>
                  <a:pt x="150" y="131"/>
                  <a:pt x="150" y="131"/>
                  <a:pt x="150" y="131"/>
                </a:cubicBezTo>
                <a:cubicBezTo>
                  <a:pt x="150" y="131"/>
                  <a:pt x="149" y="131"/>
                  <a:pt x="149" y="131"/>
                </a:cubicBezTo>
                <a:cubicBezTo>
                  <a:pt x="149" y="131"/>
                  <a:pt x="149" y="131"/>
                  <a:pt x="149" y="131"/>
                </a:cubicBezTo>
                <a:cubicBezTo>
                  <a:pt x="149" y="131"/>
                  <a:pt x="148" y="131"/>
                  <a:pt x="148" y="131"/>
                </a:cubicBezTo>
                <a:cubicBezTo>
                  <a:pt x="148" y="131"/>
                  <a:pt x="148" y="131"/>
                  <a:pt x="148" y="131"/>
                </a:cubicBezTo>
                <a:cubicBezTo>
                  <a:pt x="148" y="131"/>
                  <a:pt x="148" y="131"/>
                  <a:pt x="147" y="131"/>
                </a:cubicBezTo>
                <a:cubicBezTo>
                  <a:pt x="147" y="130"/>
                  <a:pt x="147" y="130"/>
                  <a:pt x="147" y="130"/>
                </a:cubicBezTo>
                <a:cubicBezTo>
                  <a:pt x="147" y="130"/>
                  <a:pt x="147" y="130"/>
                  <a:pt x="147" y="130"/>
                </a:cubicBezTo>
                <a:cubicBezTo>
                  <a:pt x="125" y="112"/>
                  <a:pt x="125" y="112"/>
                  <a:pt x="125" y="112"/>
                </a:cubicBezTo>
                <a:cubicBezTo>
                  <a:pt x="8" y="210"/>
                  <a:pt x="8" y="210"/>
                  <a:pt x="8" y="210"/>
                </a:cubicBezTo>
                <a:cubicBezTo>
                  <a:pt x="293" y="210"/>
                  <a:pt x="293" y="210"/>
                  <a:pt x="293" y="210"/>
                </a:cubicBezTo>
                <a:cubicBezTo>
                  <a:pt x="175" y="112"/>
                  <a:pt x="175" y="112"/>
                  <a:pt x="175" y="112"/>
                </a:cubicBezTo>
                <a:lnTo>
                  <a:pt x="153" y="130"/>
                </a:lnTo>
                <a:close/>
                <a:moveTo>
                  <a:pt x="0" y="6"/>
                </a:moveTo>
                <a:cubicBezTo>
                  <a:pt x="0" y="204"/>
                  <a:pt x="0" y="204"/>
                  <a:pt x="0" y="204"/>
                </a:cubicBezTo>
                <a:cubicBezTo>
                  <a:pt x="118" y="106"/>
                  <a:pt x="118" y="106"/>
                  <a:pt x="118" y="106"/>
                </a:cubicBezTo>
                <a:lnTo>
                  <a:pt x="0" y="6"/>
                </a:lnTo>
                <a:close/>
                <a:moveTo>
                  <a:pt x="182" y="106"/>
                </a:moveTo>
                <a:cubicBezTo>
                  <a:pt x="300" y="204"/>
                  <a:pt x="300" y="204"/>
                  <a:pt x="300" y="204"/>
                </a:cubicBezTo>
                <a:cubicBezTo>
                  <a:pt x="300" y="6"/>
                  <a:pt x="300" y="6"/>
                  <a:pt x="300" y="6"/>
                </a:cubicBezTo>
                <a:lnTo>
                  <a:pt x="182" y="106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109740" tIns="54871" rIns="109740" bIns="54871" numCol="1" anchor="t" anchorCtr="0" compatLnSpc="1">
            <a:prstTxWarp prst="textNoShape">
              <a:avLst/>
            </a:prstTxWarp>
          </a:bodyPr>
          <a:lstStyle/>
          <a:p>
            <a:endParaRPr lang="en-US" sz="1400">
              <a:solidFill>
                <a:srgbClr val="595959"/>
              </a:solidFill>
            </a:endParaRPr>
          </a:p>
        </p:txBody>
      </p: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E94BC0EF-3420-C54B-AFB2-FA60BF6D9AFF}"/>
              </a:ext>
            </a:extLst>
          </p:cNvPr>
          <p:cNvGrpSpPr/>
          <p:nvPr/>
        </p:nvGrpSpPr>
        <p:grpSpPr bwMode="black">
          <a:xfrm>
            <a:off x="1459736" y="2273616"/>
            <a:ext cx="83499" cy="102667"/>
            <a:chOff x="11769473" y="2939274"/>
            <a:chExt cx="838704" cy="1031508"/>
          </a:xfrm>
          <a:solidFill>
            <a:srgbClr val="0070C0"/>
          </a:solidFill>
        </p:grpSpPr>
        <p:sp>
          <p:nvSpPr>
            <p:cNvPr id="218" name="Trapezoid 217">
              <a:extLst>
                <a:ext uri="{FF2B5EF4-FFF2-40B4-BE49-F238E27FC236}">
                  <a16:creationId xmlns:a16="http://schemas.microsoft.com/office/drawing/2014/main" id="{8783EDEB-0A80-0D46-99FA-9092085B9F16}"/>
                </a:ext>
              </a:extLst>
            </p:cNvPr>
            <p:cNvSpPr/>
            <p:nvPr/>
          </p:nvSpPr>
          <p:spPr bwMode="black">
            <a:xfrm>
              <a:off x="11769473" y="3780720"/>
              <a:ext cx="838704" cy="190062"/>
            </a:xfrm>
            <a:prstGeom prst="trapezoid">
              <a:avLst/>
            </a:prstGeom>
            <a:noFill/>
            <a:ln w="12700" cap="sq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701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67" kern="0" spc="-18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Light" pitchFamily="34" charset="0"/>
              </a:endParaRPr>
            </a:p>
          </p:txBody>
        </p:sp>
        <p:sp>
          <p:nvSpPr>
            <p:cNvPr id="219" name="Freeform 6">
              <a:extLst>
                <a:ext uri="{FF2B5EF4-FFF2-40B4-BE49-F238E27FC236}">
                  <a16:creationId xmlns:a16="http://schemas.microsoft.com/office/drawing/2014/main" id="{3D753DF0-2CA8-5B42-A6C0-D64DE720EFF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1934735" y="2939274"/>
              <a:ext cx="504048" cy="961272"/>
            </a:xfrm>
            <a:custGeom>
              <a:avLst/>
              <a:gdLst/>
              <a:ahLst/>
              <a:cxnLst/>
              <a:rect l="l" t="t" r="r" b="b"/>
              <a:pathLst>
                <a:path w="504048" h="961272">
                  <a:moveTo>
                    <a:pt x="252787" y="143227"/>
                  </a:moveTo>
                  <a:cubicBezTo>
                    <a:pt x="208292" y="143227"/>
                    <a:pt x="172221" y="179298"/>
                    <a:pt x="172221" y="223793"/>
                  </a:cubicBezTo>
                  <a:cubicBezTo>
                    <a:pt x="172221" y="268288"/>
                    <a:pt x="208292" y="304359"/>
                    <a:pt x="252787" y="304359"/>
                  </a:cubicBezTo>
                  <a:cubicBezTo>
                    <a:pt x="297282" y="304359"/>
                    <a:pt x="333353" y="268288"/>
                    <a:pt x="333353" y="223793"/>
                  </a:cubicBezTo>
                  <a:cubicBezTo>
                    <a:pt x="333353" y="179298"/>
                    <a:pt x="297282" y="143227"/>
                    <a:pt x="252787" y="143227"/>
                  </a:cubicBezTo>
                  <a:close/>
                  <a:moveTo>
                    <a:pt x="251531" y="0"/>
                  </a:moveTo>
                  <a:cubicBezTo>
                    <a:pt x="390613" y="0"/>
                    <a:pt x="504048" y="112858"/>
                    <a:pt x="504048" y="252445"/>
                  </a:cubicBezTo>
                  <a:cubicBezTo>
                    <a:pt x="504048" y="255415"/>
                    <a:pt x="504048" y="258385"/>
                    <a:pt x="504048" y="261355"/>
                  </a:cubicBezTo>
                  <a:cubicBezTo>
                    <a:pt x="504048" y="278185"/>
                    <a:pt x="502075" y="296005"/>
                    <a:pt x="498130" y="314814"/>
                  </a:cubicBezTo>
                  <a:cubicBezTo>
                    <a:pt x="498130" y="314814"/>
                    <a:pt x="498130" y="314814"/>
                    <a:pt x="250544" y="961272"/>
                  </a:cubicBezTo>
                  <a:cubicBezTo>
                    <a:pt x="250544" y="961272"/>
                    <a:pt x="250544" y="961272"/>
                    <a:pt x="4932" y="314814"/>
                  </a:cubicBezTo>
                  <a:cubicBezTo>
                    <a:pt x="1973" y="299965"/>
                    <a:pt x="0" y="285115"/>
                    <a:pt x="0" y="271255"/>
                  </a:cubicBezTo>
                  <a:cubicBezTo>
                    <a:pt x="0" y="265315"/>
                    <a:pt x="0" y="259375"/>
                    <a:pt x="0" y="252445"/>
                  </a:cubicBezTo>
                  <a:cubicBezTo>
                    <a:pt x="0" y="112858"/>
                    <a:pt x="112449" y="0"/>
                    <a:pt x="251531" y="0"/>
                  </a:cubicBezTo>
                  <a:close/>
                </a:path>
              </a:pathLst>
            </a:custGeom>
            <a:grpFill/>
            <a:ln>
              <a:noFill/>
              <a:headEnd type="none" w="med" len="med"/>
              <a:tailEnd type="none" w="med" len="med"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defTabSz="987629"/>
              <a:endParaRPr lang="en-US" sz="1467" spc="-163">
                <a:solidFill>
                  <a:srgbClr val="595959">
                    <a:lumMod val="50000"/>
                  </a:srgbClr>
                </a:solidFill>
                <a:latin typeface="Segoe Light" pitchFamily="34" charset="0"/>
              </a:endParaRPr>
            </a:p>
          </p:txBody>
        </p:sp>
      </p:grpSp>
      <p:sp>
        <p:nvSpPr>
          <p:cNvPr id="220" name="Freeform 12">
            <a:extLst>
              <a:ext uri="{FF2B5EF4-FFF2-40B4-BE49-F238E27FC236}">
                <a16:creationId xmlns:a16="http://schemas.microsoft.com/office/drawing/2014/main" id="{79793245-C5C5-CD4C-9208-9AB33E600424}"/>
              </a:ext>
            </a:extLst>
          </p:cNvPr>
          <p:cNvSpPr>
            <a:spLocks noChangeAspect="1"/>
          </p:cNvSpPr>
          <p:nvPr/>
        </p:nvSpPr>
        <p:spPr bwMode="black">
          <a:xfrm>
            <a:off x="4327785" y="1313857"/>
            <a:ext cx="109873" cy="152631"/>
          </a:xfrm>
          <a:custGeom>
            <a:avLst/>
            <a:gdLst>
              <a:gd name="T0" fmla="*/ 642 w 811"/>
              <a:gd name="T1" fmla="*/ 692 h 1128"/>
              <a:gd name="T2" fmla="*/ 499 w 811"/>
              <a:gd name="T3" fmla="*/ 758 h 1128"/>
              <a:gd name="T4" fmla="*/ 465 w 811"/>
              <a:gd name="T5" fmla="*/ 735 h 1128"/>
              <a:gd name="T6" fmla="*/ 301 w 811"/>
              <a:gd name="T7" fmla="*/ 382 h 1128"/>
              <a:gd name="T8" fmla="*/ 305 w 811"/>
              <a:gd name="T9" fmla="*/ 341 h 1128"/>
              <a:gd name="T10" fmla="*/ 459 w 811"/>
              <a:gd name="T11" fmla="*/ 269 h 1128"/>
              <a:gd name="T12" fmla="*/ 474 w 811"/>
              <a:gd name="T13" fmla="*/ 232 h 1128"/>
              <a:gd name="T14" fmla="*/ 378 w 811"/>
              <a:gd name="T15" fmla="*/ 19 h 1128"/>
              <a:gd name="T16" fmla="*/ 341 w 811"/>
              <a:gd name="T17" fmla="*/ 0 h 1128"/>
              <a:gd name="T18" fmla="*/ 236 w 811"/>
              <a:gd name="T19" fmla="*/ 28 h 1128"/>
              <a:gd name="T20" fmla="*/ 192 w 811"/>
              <a:gd name="T21" fmla="*/ 49 h 1128"/>
              <a:gd name="T22" fmla="*/ 117 w 811"/>
              <a:gd name="T23" fmla="*/ 543 h 1128"/>
              <a:gd name="T24" fmla="*/ 313 w 811"/>
              <a:gd name="T25" fmla="*/ 932 h 1128"/>
              <a:gd name="T26" fmla="*/ 686 w 811"/>
              <a:gd name="T27" fmla="*/ 1060 h 1128"/>
              <a:gd name="T28" fmla="*/ 730 w 811"/>
              <a:gd name="T29" fmla="*/ 1039 h 1128"/>
              <a:gd name="T30" fmla="*/ 789 w 811"/>
              <a:gd name="T31" fmla="*/ 999 h 1128"/>
              <a:gd name="T32" fmla="*/ 796 w 811"/>
              <a:gd name="T33" fmla="*/ 944 h 1128"/>
              <a:gd name="T34" fmla="*/ 689 w 811"/>
              <a:gd name="T35" fmla="*/ 708 h 1128"/>
              <a:gd name="T36" fmla="*/ 642 w 811"/>
              <a:gd name="T37" fmla="*/ 692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11" h="1128">
                <a:moveTo>
                  <a:pt x="642" y="692"/>
                </a:moveTo>
                <a:cubicBezTo>
                  <a:pt x="616" y="704"/>
                  <a:pt x="499" y="758"/>
                  <a:pt x="499" y="758"/>
                </a:cubicBezTo>
                <a:cubicBezTo>
                  <a:pt x="488" y="763"/>
                  <a:pt x="473" y="753"/>
                  <a:pt x="465" y="735"/>
                </a:cubicBezTo>
                <a:cubicBezTo>
                  <a:pt x="301" y="382"/>
                  <a:pt x="301" y="382"/>
                  <a:pt x="301" y="382"/>
                </a:cubicBezTo>
                <a:cubicBezTo>
                  <a:pt x="292" y="364"/>
                  <a:pt x="294" y="346"/>
                  <a:pt x="305" y="341"/>
                </a:cubicBezTo>
                <a:cubicBezTo>
                  <a:pt x="305" y="341"/>
                  <a:pt x="441" y="279"/>
                  <a:pt x="459" y="269"/>
                </a:cubicBezTo>
                <a:cubicBezTo>
                  <a:pt x="470" y="264"/>
                  <a:pt x="483" y="251"/>
                  <a:pt x="474" y="232"/>
                </a:cubicBezTo>
                <a:cubicBezTo>
                  <a:pt x="452" y="180"/>
                  <a:pt x="385" y="29"/>
                  <a:pt x="378" y="19"/>
                </a:cubicBezTo>
                <a:cubicBezTo>
                  <a:pt x="369" y="8"/>
                  <a:pt x="363" y="0"/>
                  <a:pt x="341" y="0"/>
                </a:cubicBezTo>
                <a:cubicBezTo>
                  <a:pt x="306" y="0"/>
                  <a:pt x="269" y="13"/>
                  <a:pt x="236" y="28"/>
                </a:cubicBezTo>
                <a:cubicBezTo>
                  <a:pt x="192" y="49"/>
                  <a:pt x="192" y="49"/>
                  <a:pt x="192" y="49"/>
                </a:cubicBezTo>
                <a:cubicBezTo>
                  <a:pt x="0" y="158"/>
                  <a:pt x="62" y="427"/>
                  <a:pt x="117" y="543"/>
                </a:cubicBezTo>
                <a:cubicBezTo>
                  <a:pt x="173" y="662"/>
                  <a:pt x="313" y="932"/>
                  <a:pt x="313" y="932"/>
                </a:cubicBezTo>
                <a:cubicBezTo>
                  <a:pt x="381" y="1070"/>
                  <a:pt x="547" y="1128"/>
                  <a:pt x="686" y="1060"/>
                </a:cubicBezTo>
                <a:cubicBezTo>
                  <a:pt x="730" y="1039"/>
                  <a:pt x="730" y="1039"/>
                  <a:pt x="730" y="1039"/>
                </a:cubicBezTo>
                <a:cubicBezTo>
                  <a:pt x="756" y="1026"/>
                  <a:pt x="769" y="1018"/>
                  <a:pt x="789" y="999"/>
                </a:cubicBezTo>
                <a:cubicBezTo>
                  <a:pt x="795" y="994"/>
                  <a:pt x="811" y="977"/>
                  <a:pt x="796" y="944"/>
                </a:cubicBezTo>
                <a:cubicBezTo>
                  <a:pt x="767" y="880"/>
                  <a:pt x="698" y="726"/>
                  <a:pt x="689" y="708"/>
                </a:cubicBezTo>
                <a:cubicBezTo>
                  <a:pt x="680" y="693"/>
                  <a:pt x="661" y="684"/>
                  <a:pt x="642" y="692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109740" tIns="54871" rIns="109740" bIns="54871" numCol="1" anchor="t" anchorCtr="0" compatLnSpc="1">
            <a:prstTxWarp prst="textNoShape">
              <a:avLst/>
            </a:prstTxWarp>
          </a:bodyPr>
          <a:lstStyle/>
          <a:p>
            <a:endParaRPr lang="en-US" sz="1400">
              <a:solidFill>
                <a:srgbClr val="595959"/>
              </a:solidFill>
            </a:endParaRPr>
          </a:p>
        </p:txBody>
      </p:sp>
      <p:pic>
        <p:nvPicPr>
          <p:cNvPr id="221" name="Picture 220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74719947-DE32-1C4F-88F6-D230892741B6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410" y="1328306"/>
            <a:ext cx="135897" cy="135897"/>
          </a:xfrm>
          <a:prstGeom prst="rect">
            <a:avLst/>
          </a:prstGeom>
        </p:spPr>
      </p:pic>
      <p:grpSp>
        <p:nvGrpSpPr>
          <p:cNvPr id="222" name="Group 221">
            <a:extLst>
              <a:ext uri="{FF2B5EF4-FFF2-40B4-BE49-F238E27FC236}">
                <a16:creationId xmlns:a16="http://schemas.microsoft.com/office/drawing/2014/main" id="{4F8347A3-BF25-4549-BE24-924281D73549}"/>
              </a:ext>
            </a:extLst>
          </p:cNvPr>
          <p:cNvGrpSpPr/>
          <p:nvPr/>
        </p:nvGrpSpPr>
        <p:grpSpPr bwMode="black">
          <a:xfrm>
            <a:off x="1468168" y="3300310"/>
            <a:ext cx="83499" cy="102667"/>
            <a:chOff x="11769473" y="2939274"/>
            <a:chExt cx="838704" cy="1031508"/>
          </a:xfrm>
          <a:solidFill>
            <a:srgbClr val="0070C0"/>
          </a:solidFill>
        </p:grpSpPr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36F6C03A-91F2-CD40-97A7-15E833395955}"/>
                </a:ext>
              </a:extLst>
            </p:cNvPr>
            <p:cNvSpPr/>
            <p:nvPr/>
          </p:nvSpPr>
          <p:spPr bwMode="black">
            <a:xfrm>
              <a:off x="11769473" y="3780720"/>
              <a:ext cx="838704" cy="190062"/>
            </a:xfrm>
            <a:prstGeom prst="trapezoid">
              <a:avLst/>
            </a:prstGeom>
            <a:noFill/>
            <a:ln w="12700" cap="sq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701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67" kern="0" spc="-18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Light" pitchFamily="34" charset="0"/>
              </a:endParaRPr>
            </a:p>
          </p:txBody>
        </p:sp>
        <p:sp>
          <p:nvSpPr>
            <p:cNvPr id="224" name="Freeform 6">
              <a:extLst>
                <a:ext uri="{FF2B5EF4-FFF2-40B4-BE49-F238E27FC236}">
                  <a16:creationId xmlns:a16="http://schemas.microsoft.com/office/drawing/2014/main" id="{A95DDEB1-2AAE-ED4D-A188-D90732FDEDE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1934735" y="2939274"/>
              <a:ext cx="504048" cy="961272"/>
            </a:xfrm>
            <a:custGeom>
              <a:avLst/>
              <a:gdLst/>
              <a:ahLst/>
              <a:cxnLst/>
              <a:rect l="l" t="t" r="r" b="b"/>
              <a:pathLst>
                <a:path w="504048" h="961272">
                  <a:moveTo>
                    <a:pt x="252787" y="143227"/>
                  </a:moveTo>
                  <a:cubicBezTo>
                    <a:pt x="208292" y="143227"/>
                    <a:pt x="172221" y="179298"/>
                    <a:pt x="172221" y="223793"/>
                  </a:cubicBezTo>
                  <a:cubicBezTo>
                    <a:pt x="172221" y="268288"/>
                    <a:pt x="208292" y="304359"/>
                    <a:pt x="252787" y="304359"/>
                  </a:cubicBezTo>
                  <a:cubicBezTo>
                    <a:pt x="297282" y="304359"/>
                    <a:pt x="333353" y="268288"/>
                    <a:pt x="333353" y="223793"/>
                  </a:cubicBezTo>
                  <a:cubicBezTo>
                    <a:pt x="333353" y="179298"/>
                    <a:pt x="297282" y="143227"/>
                    <a:pt x="252787" y="143227"/>
                  </a:cubicBezTo>
                  <a:close/>
                  <a:moveTo>
                    <a:pt x="251531" y="0"/>
                  </a:moveTo>
                  <a:cubicBezTo>
                    <a:pt x="390613" y="0"/>
                    <a:pt x="504048" y="112858"/>
                    <a:pt x="504048" y="252445"/>
                  </a:cubicBezTo>
                  <a:cubicBezTo>
                    <a:pt x="504048" y="255415"/>
                    <a:pt x="504048" y="258385"/>
                    <a:pt x="504048" y="261355"/>
                  </a:cubicBezTo>
                  <a:cubicBezTo>
                    <a:pt x="504048" y="278185"/>
                    <a:pt x="502075" y="296005"/>
                    <a:pt x="498130" y="314814"/>
                  </a:cubicBezTo>
                  <a:cubicBezTo>
                    <a:pt x="498130" y="314814"/>
                    <a:pt x="498130" y="314814"/>
                    <a:pt x="250544" y="961272"/>
                  </a:cubicBezTo>
                  <a:cubicBezTo>
                    <a:pt x="250544" y="961272"/>
                    <a:pt x="250544" y="961272"/>
                    <a:pt x="4932" y="314814"/>
                  </a:cubicBezTo>
                  <a:cubicBezTo>
                    <a:pt x="1973" y="299965"/>
                    <a:pt x="0" y="285115"/>
                    <a:pt x="0" y="271255"/>
                  </a:cubicBezTo>
                  <a:cubicBezTo>
                    <a:pt x="0" y="265315"/>
                    <a:pt x="0" y="259375"/>
                    <a:pt x="0" y="252445"/>
                  </a:cubicBezTo>
                  <a:cubicBezTo>
                    <a:pt x="0" y="112858"/>
                    <a:pt x="112449" y="0"/>
                    <a:pt x="251531" y="0"/>
                  </a:cubicBezTo>
                  <a:close/>
                </a:path>
              </a:pathLst>
            </a:custGeom>
            <a:grpFill/>
            <a:ln>
              <a:noFill/>
              <a:headEnd type="none" w="med" len="med"/>
              <a:tailEnd type="none" w="med" len="med"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defTabSz="987629"/>
              <a:endParaRPr lang="en-US" sz="1467" spc="-163">
                <a:solidFill>
                  <a:srgbClr val="595959">
                    <a:lumMod val="50000"/>
                  </a:srgbClr>
                </a:solidFill>
                <a:latin typeface="Segoe Light" pitchFamily="34" charset="0"/>
              </a:endParaRPr>
            </a:p>
          </p:txBody>
        </p:sp>
      </p:grp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F2CDFD21-4DA3-C946-B1C8-E3D7E1DA76C4}"/>
              </a:ext>
            </a:extLst>
          </p:cNvPr>
          <p:cNvCxnSpPr>
            <a:cxnSpLocks/>
          </p:cNvCxnSpPr>
          <p:nvPr/>
        </p:nvCxnSpPr>
        <p:spPr>
          <a:xfrm>
            <a:off x="400911" y="1987170"/>
            <a:ext cx="333796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E6CD9159-BF20-DE41-B6E3-D7EE421CF4A7}"/>
              </a:ext>
            </a:extLst>
          </p:cNvPr>
          <p:cNvCxnSpPr>
            <a:cxnSpLocks/>
          </p:cNvCxnSpPr>
          <p:nvPr/>
        </p:nvCxnSpPr>
        <p:spPr>
          <a:xfrm>
            <a:off x="400911" y="7725489"/>
            <a:ext cx="309372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5FF00B2E-7073-E545-B61E-D395C72E009B}"/>
              </a:ext>
            </a:extLst>
          </p:cNvPr>
          <p:cNvCxnSpPr>
            <a:cxnSpLocks/>
            <a:endCxn id="239" idx="4"/>
          </p:cNvCxnSpPr>
          <p:nvPr/>
        </p:nvCxnSpPr>
        <p:spPr>
          <a:xfrm flipH="1">
            <a:off x="520917" y="2473314"/>
            <a:ext cx="460" cy="2600723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 237">
            <a:extLst>
              <a:ext uri="{FF2B5EF4-FFF2-40B4-BE49-F238E27FC236}">
                <a16:creationId xmlns:a16="http://schemas.microsoft.com/office/drawing/2014/main" id="{B804B547-2239-2148-A043-BA2393C5DACC}"/>
              </a:ext>
            </a:extLst>
          </p:cNvPr>
          <p:cNvSpPr/>
          <p:nvPr/>
        </p:nvSpPr>
        <p:spPr>
          <a:xfrm>
            <a:off x="476079" y="3627981"/>
            <a:ext cx="89675" cy="89675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389D3824-C698-9B4B-8900-8DBB2B04136D}"/>
              </a:ext>
            </a:extLst>
          </p:cNvPr>
          <p:cNvSpPr/>
          <p:nvPr/>
        </p:nvSpPr>
        <p:spPr>
          <a:xfrm>
            <a:off x="476079" y="4984362"/>
            <a:ext cx="89675" cy="89675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: Rounded Corners 38">
            <a:extLst>
              <a:ext uri="{FF2B5EF4-FFF2-40B4-BE49-F238E27FC236}">
                <a16:creationId xmlns:a16="http://schemas.microsoft.com/office/drawing/2014/main" id="{5AB91EA4-0AF9-194D-B4A5-9DAAEA6DEA6B}"/>
              </a:ext>
            </a:extLst>
          </p:cNvPr>
          <p:cNvSpPr/>
          <p:nvPr/>
        </p:nvSpPr>
        <p:spPr>
          <a:xfrm>
            <a:off x="6220429" y="5995189"/>
            <a:ext cx="1021439" cy="253522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Super 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3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57D3542F-F25A-1E4D-A941-7BDC8FB16437}"/>
              </a:ext>
            </a:extLst>
          </p:cNvPr>
          <p:cNvSpPr/>
          <p:nvPr/>
        </p:nvSpPr>
        <p:spPr>
          <a:xfrm>
            <a:off x="362573" y="2106474"/>
            <a:ext cx="318939" cy="318939"/>
          </a:xfrm>
          <a:prstGeom prst="rect">
            <a:avLst/>
          </a:prstGeom>
          <a:solidFill>
            <a:srgbClr val="C4C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8A5BD71C-2CB7-DA4E-93E6-0A92F3FEE5BD}"/>
              </a:ext>
            </a:extLst>
          </p:cNvPr>
          <p:cNvSpPr/>
          <p:nvPr/>
        </p:nvSpPr>
        <p:spPr>
          <a:xfrm>
            <a:off x="362573" y="5455005"/>
            <a:ext cx="318939" cy="318939"/>
          </a:xfrm>
          <a:prstGeom prst="rect">
            <a:avLst/>
          </a:prstGeom>
          <a:solidFill>
            <a:srgbClr val="C4C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0DF1FA81-7BE6-2D4B-9AF4-DF90D165ACA5}"/>
              </a:ext>
            </a:extLst>
          </p:cNvPr>
          <p:cNvGrpSpPr/>
          <p:nvPr/>
        </p:nvGrpSpPr>
        <p:grpSpPr bwMode="black">
          <a:xfrm>
            <a:off x="1460701" y="4629053"/>
            <a:ext cx="83499" cy="102667"/>
            <a:chOff x="11769473" y="2939274"/>
            <a:chExt cx="838704" cy="1031508"/>
          </a:xfrm>
          <a:solidFill>
            <a:srgbClr val="0070C0"/>
          </a:solidFill>
        </p:grpSpPr>
        <p:sp>
          <p:nvSpPr>
            <p:cNvPr id="244" name="Trapezoid 243">
              <a:extLst>
                <a:ext uri="{FF2B5EF4-FFF2-40B4-BE49-F238E27FC236}">
                  <a16:creationId xmlns:a16="http://schemas.microsoft.com/office/drawing/2014/main" id="{0BCCDAD2-1B86-404E-9350-9A0996E672B5}"/>
                </a:ext>
              </a:extLst>
            </p:cNvPr>
            <p:cNvSpPr/>
            <p:nvPr/>
          </p:nvSpPr>
          <p:spPr bwMode="black">
            <a:xfrm>
              <a:off x="11769473" y="3780720"/>
              <a:ext cx="838704" cy="190062"/>
            </a:xfrm>
            <a:prstGeom prst="trapezoid">
              <a:avLst/>
            </a:prstGeom>
            <a:noFill/>
            <a:ln w="12700" cap="sq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701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67" kern="0" spc="-18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Light" pitchFamily="34" charset="0"/>
              </a:endParaRPr>
            </a:p>
          </p:txBody>
        </p:sp>
        <p:sp>
          <p:nvSpPr>
            <p:cNvPr id="245" name="Freeform 6">
              <a:extLst>
                <a:ext uri="{FF2B5EF4-FFF2-40B4-BE49-F238E27FC236}">
                  <a16:creationId xmlns:a16="http://schemas.microsoft.com/office/drawing/2014/main" id="{60927D01-2D89-2548-911D-610D86384A4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1934735" y="2939274"/>
              <a:ext cx="504048" cy="961272"/>
            </a:xfrm>
            <a:custGeom>
              <a:avLst/>
              <a:gdLst/>
              <a:ahLst/>
              <a:cxnLst/>
              <a:rect l="l" t="t" r="r" b="b"/>
              <a:pathLst>
                <a:path w="504048" h="961272">
                  <a:moveTo>
                    <a:pt x="252787" y="143227"/>
                  </a:moveTo>
                  <a:cubicBezTo>
                    <a:pt x="208292" y="143227"/>
                    <a:pt x="172221" y="179298"/>
                    <a:pt x="172221" y="223793"/>
                  </a:cubicBezTo>
                  <a:cubicBezTo>
                    <a:pt x="172221" y="268288"/>
                    <a:pt x="208292" y="304359"/>
                    <a:pt x="252787" y="304359"/>
                  </a:cubicBezTo>
                  <a:cubicBezTo>
                    <a:pt x="297282" y="304359"/>
                    <a:pt x="333353" y="268288"/>
                    <a:pt x="333353" y="223793"/>
                  </a:cubicBezTo>
                  <a:cubicBezTo>
                    <a:pt x="333353" y="179298"/>
                    <a:pt x="297282" y="143227"/>
                    <a:pt x="252787" y="143227"/>
                  </a:cubicBezTo>
                  <a:close/>
                  <a:moveTo>
                    <a:pt x="251531" y="0"/>
                  </a:moveTo>
                  <a:cubicBezTo>
                    <a:pt x="390613" y="0"/>
                    <a:pt x="504048" y="112858"/>
                    <a:pt x="504048" y="252445"/>
                  </a:cubicBezTo>
                  <a:cubicBezTo>
                    <a:pt x="504048" y="255415"/>
                    <a:pt x="504048" y="258385"/>
                    <a:pt x="504048" y="261355"/>
                  </a:cubicBezTo>
                  <a:cubicBezTo>
                    <a:pt x="504048" y="278185"/>
                    <a:pt x="502075" y="296005"/>
                    <a:pt x="498130" y="314814"/>
                  </a:cubicBezTo>
                  <a:cubicBezTo>
                    <a:pt x="498130" y="314814"/>
                    <a:pt x="498130" y="314814"/>
                    <a:pt x="250544" y="961272"/>
                  </a:cubicBezTo>
                  <a:cubicBezTo>
                    <a:pt x="250544" y="961272"/>
                    <a:pt x="250544" y="961272"/>
                    <a:pt x="4932" y="314814"/>
                  </a:cubicBezTo>
                  <a:cubicBezTo>
                    <a:pt x="1973" y="299965"/>
                    <a:pt x="0" y="285115"/>
                    <a:pt x="0" y="271255"/>
                  </a:cubicBezTo>
                  <a:cubicBezTo>
                    <a:pt x="0" y="265315"/>
                    <a:pt x="0" y="259375"/>
                    <a:pt x="0" y="252445"/>
                  </a:cubicBezTo>
                  <a:cubicBezTo>
                    <a:pt x="0" y="112858"/>
                    <a:pt x="112449" y="0"/>
                    <a:pt x="251531" y="0"/>
                  </a:cubicBezTo>
                  <a:close/>
                </a:path>
              </a:pathLst>
            </a:custGeom>
            <a:grpFill/>
            <a:ln>
              <a:noFill/>
              <a:headEnd type="none" w="med" len="med"/>
              <a:tailEnd type="none" w="med" len="med"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defTabSz="987629"/>
              <a:endParaRPr lang="en-US" sz="1467" spc="-163">
                <a:solidFill>
                  <a:srgbClr val="595959">
                    <a:lumMod val="50000"/>
                  </a:srgbClr>
                </a:solidFill>
                <a:latin typeface="Segoe Light" pitchFamily="34" charset="0"/>
              </a:endParaRPr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3AF35DB1-6FAA-1F4F-9702-4C3CD1C7E881}"/>
              </a:ext>
            </a:extLst>
          </p:cNvPr>
          <p:cNvGrpSpPr/>
          <p:nvPr/>
        </p:nvGrpSpPr>
        <p:grpSpPr bwMode="black">
          <a:xfrm>
            <a:off x="1472224" y="5634774"/>
            <a:ext cx="83499" cy="102667"/>
            <a:chOff x="11769473" y="2939274"/>
            <a:chExt cx="838704" cy="1031508"/>
          </a:xfrm>
          <a:solidFill>
            <a:srgbClr val="0070C0"/>
          </a:solidFill>
        </p:grpSpPr>
        <p:sp>
          <p:nvSpPr>
            <p:cNvPr id="247" name="Trapezoid 246">
              <a:extLst>
                <a:ext uri="{FF2B5EF4-FFF2-40B4-BE49-F238E27FC236}">
                  <a16:creationId xmlns:a16="http://schemas.microsoft.com/office/drawing/2014/main" id="{03B33C82-34EE-EA42-85E5-7CD0095DFC81}"/>
                </a:ext>
              </a:extLst>
            </p:cNvPr>
            <p:cNvSpPr/>
            <p:nvPr/>
          </p:nvSpPr>
          <p:spPr bwMode="black">
            <a:xfrm>
              <a:off x="11769473" y="3780720"/>
              <a:ext cx="838704" cy="190062"/>
            </a:xfrm>
            <a:prstGeom prst="trapezoid">
              <a:avLst/>
            </a:prstGeom>
            <a:noFill/>
            <a:ln w="12700" cap="sq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701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67" kern="0" spc="-18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Light" pitchFamily="34" charset="0"/>
              </a:endParaRPr>
            </a:p>
          </p:txBody>
        </p:sp>
        <p:sp>
          <p:nvSpPr>
            <p:cNvPr id="248" name="Freeform 6">
              <a:extLst>
                <a:ext uri="{FF2B5EF4-FFF2-40B4-BE49-F238E27FC236}">
                  <a16:creationId xmlns:a16="http://schemas.microsoft.com/office/drawing/2014/main" id="{DD5514AA-43CC-1045-BD9F-B858CBB924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1934735" y="2939274"/>
              <a:ext cx="504048" cy="961272"/>
            </a:xfrm>
            <a:custGeom>
              <a:avLst/>
              <a:gdLst/>
              <a:ahLst/>
              <a:cxnLst/>
              <a:rect l="l" t="t" r="r" b="b"/>
              <a:pathLst>
                <a:path w="504048" h="961272">
                  <a:moveTo>
                    <a:pt x="252787" y="143227"/>
                  </a:moveTo>
                  <a:cubicBezTo>
                    <a:pt x="208292" y="143227"/>
                    <a:pt x="172221" y="179298"/>
                    <a:pt x="172221" y="223793"/>
                  </a:cubicBezTo>
                  <a:cubicBezTo>
                    <a:pt x="172221" y="268288"/>
                    <a:pt x="208292" y="304359"/>
                    <a:pt x="252787" y="304359"/>
                  </a:cubicBezTo>
                  <a:cubicBezTo>
                    <a:pt x="297282" y="304359"/>
                    <a:pt x="333353" y="268288"/>
                    <a:pt x="333353" y="223793"/>
                  </a:cubicBezTo>
                  <a:cubicBezTo>
                    <a:pt x="333353" y="179298"/>
                    <a:pt x="297282" y="143227"/>
                    <a:pt x="252787" y="143227"/>
                  </a:cubicBezTo>
                  <a:close/>
                  <a:moveTo>
                    <a:pt x="251531" y="0"/>
                  </a:moveTo>
                  <a:cubicBezTo>
                    <a:pt x="390613" y="0"/>
                    <a:pt x="504048" y="112858"/>
                    <a:pt x="504048" y="252445"/>
                  </a:cubicBezTo>
                  <a:cubicBezTo>
                    <a:pt x="504048" y="255415"/>
                    <a:pt x="504048" y="258385"/>
                    <a:pt x="504048" y="261355"/>
                  </a:cubicBezTo>
                  <a:cubicBezTo>
                    <a:pt x="504048" y="278185"/>
                    <a:pt x="502075" y="296005"/>
                    <a:pt x="498130" y="314814"/>
                  </a:cubicBezTo>
                  <a:cubicBezTo>
                    <a:pt x="498130" y="314814"/>
                    <a:pt x="498130" y="314814"/>
                    <a:pt x="250544" y="961272"/>
                  </a:cubicBezTo>
                  <a:cubicBezTo>
                    <a:pt x="250544" y="961272"/>
                    <a:pt x="250544" y="961272"/>
                    <a:pt x="4932" y="314814"/>
                  </a:cubicBezTo>
                  <a:cubicBezTo>
                    <a:pt x="1973" y="299965"/>
                    <a:pt x="0" y="285115"/>
                    <a:pt x="0" y="271255"/>
                  </a:cubicBezTo>
                  <a:cubicBezTo>
                    <a:pt x="0" y="265315"/>
                    <a:pt x="0" y="259375"/>
                    <a:pt x="0" y="252445"/>
                  </a:cubicBezTo>
                  <a:cubicBezTo>
                    <a:pt x="0" y="112858"/>
                    <a:pt x="112449" y="0"/>
                    <a:pt x="251531" y="0"/>
                  </a:cubicBezTo>
                  <a:close/>
                </a:path>
              </a:pathLst>
            </a:custGeom>
            <a:grpFill/>
            <a:ln>
              <a:noFill/>
              <a:headEnd type="none" w="med" len="med"/>
              <a:tailEnd type="none" w="med" len="med"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defTabSz="987629"/>
              <a:endParaRPr lang="en-US" sz="1467" spc="-163">
                <a:solidFill>
                  <a:srgbClr val="595959">
                    <a:lumMod val="50000"/>
                  </a:srgbClr>
                </a:solidFill>
                <a:latin typeface="Segoe Light" pitchFamily="34" charset="0"/>
              </a:endParaRPr>
            </a:p>
          </p:txBody>
        </p:sp>
      </p:grpSp>
      <p:sp>
        <p:nvSpPr>
          <p:cNvPr id="249" name="Rectangle 248">
            <a:extLst>
              <a:ext uri="{FF2B5EF4-FFF2-40B4-BE49-F238E27FC236}">
                <a16:creationId xmlns:a16="http://schemas.microsoft.com/office/drawing/2014/main" id="{4802AA53-629C-6641-BA10-22F51C54F282}"/>
              </a:ext>
            </a:extLst>
          </p:cNvPr>
          <p:cNvSpPr/>
          <p:nvPr/>
        </p:nvSpPr>
        <p:spPr>
          <a:xfrm>
            <a:off x="362573" y="6651916"/>
            <a:ext cx="318939" cy="318939"/>
          </a:xfrm>
          <a:prstGeom prst="rect">
            <a:avLst/>
          </a:prstGeom>
          <a:solidFill>
            <a:srgbClr val="C4C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542C1A99-F389-2346-90B0-E60086EA29D5}"/>
              </a:ext>
            </a:extLst>
          </p:cNvPr>
          <p:cNvGrpSpPr/>
          <p:nvPr/>
        </p:nvGrpSpPr>
        <p:grpSpPr bwMode="black">
          <a:xfrm>
            <a:off x="1469960" y="6811033"/>
            <a:ext cx="83499" cy="102667"/>
            <a:chOff x="11769473" y="2939274"/>
            <a:chExt cx="838704" cy="1031508"/>
          </a:xfrm>
          <a:solidFill>
            <a:srgbClr val="0070C0"/>
          </a:solidFill>
        </p:grpSpPr>
        <p:sp>
          <p:nvSpPr>
            <p:cNvPr id="251" name="Trapezoid 250">
              <a:extLst>
                <a:ext uri="{FF2B5EF4-FFF2-40B4-BE49-F238E27FC236}">
                  <a16:creationId xmlns:a16="http://schemas.microsoft.com/office/drawing/2014/main" id="{C939D797-8EEA-C542-BE32-FDB1E478475F}"/>
                </a:ext>
              </a:extLst>
            </p:cNvPr>
            <p:cNvSpPr/>
            <p:nvPr/>
          </p:nvSpPr>
          <p:spPr bwMode="black">
            <a:xfrm>
              <a:off x="11769473" y="3780720"/>
              <a:ext cx="838704" cy="190062"/>
            </a:xfrm>
            <a:prstGeom prst="trapezoid">
              <a:avLst/>
            </a:prstGeom>
            <a:noFill/>
            <a:ln w="12700" cap="sq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701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67" kern="0" spc="-18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Light" pitchFamily="34" charset="0"/>
              </a:endParaRPr>
            </a:p>
          </p:txBody>
        </p:sp>
        <p:sp>
          <p:nvSpPr>
            <p:cNvPr id="252" name="Freeform 6">
              <a:extLst>
                <a:ext uri="{FF2B5EF4-FFF2-40B4-BE49-F238E27FC236}">
                  <a16:creationId xmlns:a16="http://schemas.microsoft.com/office/drawing/2014/main" id="{6A522A64-F7E7-394B-AFAD-F8BFFEC1756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1934735" y="2939274"/>
              <a:ext cx="504048" cy="961272"/>
            </a:xfrm>
            <a:custGeom>
              <a:avLst/>
              <a:gdLst/>
              <a:ahLst/>
              <a:cxnLst/>
              <a:rect l="l" t="t" r="r" b="b"/>
              <a:pathLst>
                <a:path w="504048" h="961272">
                  <a:moveTo>
                    <a:pt x="252787" y="143227"/>
                  </a:moveTo>
                  <a:cubicBezTo>
                    <a:pt x="208292" y="143227"/>
                    <a:pt x="172221" y="179298"/>
                    <a:pt x="172221" y="223793"/>
                  </a:cubicBezTo>
                  <a:cubicBezTo>
                    <a:pt x="172221" y="268288"/>
                    <a:pt x="208292" y="304359"/>
                    <a:pt x="252787" y="304359"/>
                  </a:cubicBezTo>
                  <a:cubicBezTo>
                    <a:pt x="297282" y="304359"/>
                    <a:pt x="333353" y="268288"/>
                    <a:pt x="333353" y="223793"/>
                  </a:cubicBezTo>
                  <a:cubicBezTo>
                    <a:pt x="333353" y="179298"/>
                    <a:pt x="297282" y="143227"/>
                    <a:pt x="252787" y="143227"/>
                  </a:cubicBezTo>
                  <a:close/>
                  <a:moveTo>
                    <a:pt x="251531" y="0"/>
                  </a:moveTo>
                  <a:cubicBezTo>
                    <a:pt x="390613" y="0"/>
                    <a:pt x="504048" y="112858"/>
                    <a:pt x="504048" y="252445"/>
                  </a:cubicBezTo>
                  <a:cubicBezTo>
                    <a:pt x="504048" y="255415"/>
                    <a:pt x="504048" y="258385"/>
                    <a:pt x="504048" y="261355"/>
                  </a:cubicBezTo>
                  <a:cubicBezTo>
                    <a:pt x="504048" y="278185"/>
                    <a:pt x="502075" y="296005"/>
                    <a:pt x="498130" y="314814"/>
                  </a:cubicBezTo>
                  <a:cubicBezTo>
                    <a:pt x="498130" y="314814"/>
                    <a:pt x="498130" y="314814"/>
                    <a:pt x="250544" y="961272"/>
                  </a:cubicBezTo>
                  <a:cubicBezTo>
                    <a:pt x="250544" y="961272"/>
                    <a:pt x="250544" y="961272"/>
                    <a:pt x="4932" y="314814"/>
                  </a:cubicBezTo>
                  <a:cubicBezTo>
                    <a:pt x="1973" y="299965"/>
                    <a:pt x="0" y="285115"/>
                    <a:pt x="0" y="271255"/>
                  </a:cubicBezTo>
                  <a:cubicBezTo>
                    <a:pt x="0" y="265315"/>
                    <a:pt x="0" y="259375"/>
                    <a:pt x="0" y="252445"/>
                  </a:cubicBezTo>
                  <a:cubicBezTo>
                    <a:pt x="0" y="112858"/>
                    <a:pt x="112449" y="0"/>
                    <a:pt x="251531" y="0"/>
                  </a:cubicBezTo>
                  <a:close/>
                </a:path>
              </a:pathLst>
            </a:custGeom>
            <a:grpFill/>
            <a:ln>
              <a:noFill/>
              <a:headEnd type="none" w="med" len="med"/>
              <a:tailEnd type="none" w="med" len="med"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121915" tIns="60957" rIns="121915" bIns="60957" numCol="1" rtlCol="0" anchor="ctr" anchorCtr="0" compatLnSpc="1">
              <a:prstTxWarp prst="textNoShape">
                <a:avLst/>
              </a:prstTxWarp>
            </a:bodyPr>
            <a:lstStyle/>
            <a:p>
              <a:pPr defTabSz="987629"/>
              <a:endParaRPr lang="en-US" sz="1467" spc="-163">
                <a:solidFill>
                  <a:srgbClr val="595959">
                    <a:lumMod val="50000"/>
                  </a:srgbClr>
                </a:solidFill>
                <a:latin typeface="Segoe Light" pitchFamily="34" charset="0"/>
              </a:endParaRPr>
            </a:p>
          </p:txBody>
        </p:sp>
      </p:grpSp>
      <p:sp>
        <p:nvSpPr>
          <p:cNvPr id="253" name="Rectangle 252">
            <a:extLst>
              <a:ext uri="{FF2B5EF4-FFF2-40B4-BE49-F238E27FC236}">
                <a16:creationId xmlns:a16="http://schemas.microsoft.com/office/drawing/2014/main" id="{7A877B17-79B0-4147-BD9F-AD0F8B29DEB4}"/>
              </a:ext>
            </a:extLst>
          </p:cNvPr>
          <p:cNvSpPr/>
          <p:nvPr/>
        </p:nvSpPr>
        <p:spPr>
          <a:xfrm>
            <a:off x="4087905" y="7913874"/>
            <a:ext cx="419835" cy="450658"/>
          </a:xfrm>
          <a:prstGeom prst="rect">
            <a:avLst/>
          </a:prstGeom>
          <a:solidFill>
            <a:srgbClr val="C4C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reeform 255">
            <a:extLst>
              <a:ext uri="{FF2B5EF4-FFF2-40B4-BE49-F238E27FC236}">
                <a16:creationId xmlns:a16="http://schemas.microsoft.com/office/drawing/2014/main" id="{EDF4BD06-F784-7B4E-A00F-518172ED2199}"/>
              </a:ext>
            </a:extLst>
          </p:cNvPr>
          <p:cNvSpPr/>
          <p:nvPr/>
        </p:nvSpPr>
        <p:spPr>
          <a:xfrm>
            <a:off x="5642694" y="471821"/>
            <a:ext cx="1442849" cy="1442849"/>
          </a:xfrm>
          <a:custGeom>
            <a:avLst/>
            <a:gdLst>
              <a:gd name="connsiteX0" fmla="*/ 718327 w 1442849"/>
              <a:gd name="connsiteY0" fmla="*/ 50324 h 1442849"/>
              <a:gd name="connsiteX1" fmla="*/ 49734 w 1442849"/>
              <a:gd name="connsiteY1" fmla="*/ 718917 h 1442849"/>
              <a:gd name="connsiteX2" fmla="*/ 718327 w 1442849"/>
              <a:gd name="connsiteY2" fmla="*/ 1387510 h 1442849"/>
              <a:gd name="connsiteX3" fmla="*/ 1386920 w 1442849"/>
              <a:gd name="connsiteY3" fmla="*/ 718917 h 1442849"/>
              <a:gd name="connsiteX4" fmla="*/ 718327 w 1442849"/>
              <a:gd name="connsiteY4" fmla="*/ 50324 h 1442849"/>
              <a:gd name="connsiteX5" fmla="*/ 0 w 1442849"/>
              <a:gd name="connsiteY5" fmla="*/ 0 h 1442849"/>
              <a:gd name="connsiteX6" fmla="*/ 1442849 w 1442849"/>
              <a:gd name="connsiteY6" fmla="*/ 0 h 1442849"/>
              <a:gd name="connsiteX7" fmla="*/ 1442849 w 1442849"/>
              <a:gd name="connsiteY7" fmla="*/ 1442849 h 1442849"/>
              <a:gd name="connsiteX8" fmla="*/ 0 w 1442849"/>
              <a:gd name="connsiteY8" fmla="*/ 1442849 h 144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2849" h="1442849">
                <a:moveTo>
                  <a:pt x="718327" y="50324"/>
                </a:moveTo>
                <a:cubicBezTo>
                  <a:pt x="349073" y="50324"/>
                  <a:pt x="49734" y="349663"/>
                  <a:pt x="49734" y="718917"/>
                </a:cubicBezTo>
                <a:cubicBezTo>
                  <a:pt x="49734" y="1088171"/>
                  <a:pt x="349073" y="1387510"/>
                  <a:pt x="718327" y="1387510"/>
                </a:cubicBezTo>
                <a:cubicBezTo>
                  <a:pt x="1087581" y="1387510"/>
                  <a:pt x="1386920" y="1088171"/>
                  <a:pt x="1386920" y="718917"/>
                </a:cubicBezTo>
                <a:cubicBezTo>
                  <a:pt x="1386920" y="349663"/>
                  <a:pt x="1087581" y="50324"/>
                  <a:pt x="718327" y="50324"/>
                </a:cubicBezTo>
                <a:close/>
                <a:moveTo>
                  <a:pt x="0" y="0"/>
                </a:moveTo>
                <a:lnTo>
                  <a:pt x="1442849" y="0"/>
                </a:lnTo>
                <a:lnTo>
                  <a:pt x="1442849" y="1442849"/>
                </a:lnTo>
                <a:lnTo>
                  <a:pt x="0" y="14428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EACA5820-65A2-AB47-8412-C0187174F478}"/>
              </a:ext>
            </a:extLst>
          </p:cNvPr>
          <p:cNvSpPr/>
          <p:nvPr/>
        </p:nvSpPr>
        <p:spPr>
          <a:xfrm>
            <a:off x="5695526" y="524653"/>
            <a:ext cx="1337186" cy="1337186"/>
          </a:xfrm>
          <a:prstGeom prst="ellipse">
            <a:avLst/>
          </a:prstGeom>
          <a:solidFill>
            <a:srgbClr val="C4C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feld 2"/>
          <p:cNvSpPr txBox="1"/>
          <p:nvPr/>
        </p:nvSpPr>
        <p:spPr>
          <a:xfrm>
            <a:off x="3823936" y="145861"/>
            <a:ext cx="3798284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Bilder –rechtsklick Bild und Textfüllung</a:t>
            </a:r>
            <a:endParaRPr lang="de-DE" dirty="0"/>
          </a:p>
        </p:txBody>
      </p:sp>
      <p:sp>
        <p:nvSpPr>
          <p:cNvPr id="82" name="TextBox 200">
            <a:extLst>
              <a:ext uri="{FF2B5EF4-FFF2-40B4-BE49-F238E27FC236}">
                <a16:creationId xmlns:a16="http://schemas.microsoft.com/office/drawing/2014/main" id="{63EA0974-20D5-0644-88AF-1C0BA05D9A6B}"/>
              </a:ext>
            </a:extLst>
          </p:cNvPr>
          <p:cNvSpPr txBox="1"/>
          <p:nvPr/>
        </p:nvSpPr>
        <p:spPr>
          <a:xfrm>
            <a:off x="4745955" y="8894809"/>
            <a:ext cx="25462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Abschluss</a:t>
            </a:r>
            <a:r>
              <a:rPr lang="en-US" sz="1200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| </a:t>
            </a:r>
            <a:r>
              <a:rPr lang="en-US" sz="1200" b="1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Weiterbildung</a:t>
            </a:r>
            <a:endParaRPr lang="en-US" sz="1200" b="1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r>
              <a:rPr lang="en-US" sz="12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Institut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| 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Ort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Fachrichtung</a:t>
            </a:r>
            <a:endParaRPr lang="en-US" sz="1100" dirty="0">
              <a:solidFill>
                <a:schemeClr val="bg2">
                  <a:lumMod val="25000"/>
                </a:schemeClr>
              </a:solidFill>
              <a:latin typeface="+mj-lt"/>
              <a:ea typeface="Segoe UI Black" panose="020B0A02040204020203" pitchFamily="34" charset="0"/>
              <a:cs typeface="Segoe UI Semibold" panose="020B07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+mj-lt"/>
                <a:ea typeface="Segoe UI Black" panose="020B0A02040204020203" pitchFamily="34" charset="0"/>
                <a:cs typeface="Segoe UI Semibold" panose="020B0702040204020203" pitchFamily="34" charset="0"/>
              </a:rPr>
              <a:t>Awards </a:t>
            </a:r>
          </a:p>
        </p:txBody>
      </p:sp>
      <p:sp>
        <p:nvSpPr>
          <p:cNvPr id="83" name="Rectangle 252">
            <a:extLst>
              <a:ext uri="{FF2B5EF4-FFF2-40B4-BE49-F238E27FC236}">
                <a16:creationId xmlns:a16="http://schemas.microsoft.com/office/drawing/2014/main" id="{7A877B17-79B0-4147-BD9F-AD0F8B29DEB4}"/>
              </a:ext>
            </a:extLst>
          </p:cNvPr>
          <p:cNvSpPr/>
          <p:nvPr/>
        </p:nvSpPr>
        <p:spPr>
          <a:xfrm>
            <a:off x="4087905" y="9004149"/>
            <a:ext cx="419835" cy="450658"/>
          </a:xfrm>
          <a:prstGeom prst="rect">
            <a:avLst/>
          </a:prstGeom>
          <a:solidFill>
            <a:srgbClr val="C4C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feld 80"/>
          <p:cNvSpPr txBox="1"/>
          <p:nvPr/>
        </p:nvSpPr>
        <p:spPr>
          <a:xfrm>
            <a:off x="288445" y="9652863"/>
            <a:ext cx="287187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rechtsklick Daten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79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Benutzerdefiniert</PresentationFormat>
  <Paragraphs>65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Segoe Light</vt:lpstr>
      <vt:lpstr>Segoe UI Black</vt:lpstr>
      <vt:lpstr>Segoe UI Light</vt:lpstr>
      <vt:lpstr>Segoe UI Semibold</vt:lpstr>
      <vt:lpstr>Office Theme</vt:lpstr>
      <vt:lpstr>PowerPoint-Präsentation</vt:lpstr>
    </vt:vector>
  </TitlesOfParts>
  <Manager/>
  <Company>ppedv AG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JobLebenslaufVorlageppedv</dc:title>
  <dc:subject/>
  <dc:creator>hannesp@ppedv.de</dc:creator>
  <cp:keywords>JOB CV Lebenslauf</cp:keywords>
  <dc:description/>
  <cp:lastModifiedBy>Preishuber</cp:lastModifiedBy>
  <cp:revision>13</cp:revision>
  <cp:lastPrinted>2019-01-09T16:41:58Z</cp:lastPrinted>
  <dcterms:created xsi:type="dcterms:W3CDTF">2019-01-08T22:00:02Z</dcterms:created>
  <dcterms:modified xsi:type="dcterms:W3CDTF">2022-01-12T13:45:40Z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chsmelli@microsoft.com</vt:lpwstr>
  </property>
  <property fmtid="{D5CDD505-2E9C-101B-9397-08002B2CF9AE}" pid="5" name="MSIP_Label_f42aa342-8706-4288-bd11-ebb85995028c_SetDate">
    <vt:lpwstr>2019-01-08T22:01:17.2523345Z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